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4067" r:id="rId1"/>
  </p:sldMasterIdLst>
  <p:notesMasterIdLst>
    <p:notesMasterId r:id="rId16"/>
  </p:notesMasterIdLst>
  <p:handoutMasterIdLst>
    <p:handoutMasterId r:id="rId17"/>
  </p:handoutMasterIdLst>
  <p:sldIdLst>
    <p:sldId id="1769" r:id="rId2"/>
    <p:sldId id="1745" r:id="rId3"/>
    <p:sldId id="1756" r:id="rId4"/>
    <p:sldId id="1757" r:id="rId5"/>
    <p:sldId id="1758" r:id="rId6"/>
    <p:sldId id="1791" r:id="rId7"/>
    <p:sldId id="1792" r:id="rId8"/>
    <p:sldId id="1793" r:id="rId9"/>
    <p:sldId id="1794" r:id="rId10"/>
    <p:sldId id="1795" r:id="rId11"/>
    <p:sldId id="1796" r:id="rId12"/>
    <p:sldId id="1747" r:id="rId13"/>
    <p:sldId id="1775" r:id="rId14"/>
    <p:sldId id="1776" r:id="rId15"/>
  </p:sldIdLst>
  <p:sldSz cx="7559675" cy="10691813"/>
  <p:notesSz cx="9926638" cy="6797675"/>
  <p:defaultTextStyle>
    <a:defPPr>
      <a:defRPr lang="da-DK"/>
    </a:defPPr>
    <a:lvl1pPr marL="0" algn="l" defTabSz="519543" rtl="0" eaLnBrk="1" latinLnBrk="0" hangingPunct="1">
      <a:defRPr sz="1000" kern="1200">
        <a:solidFill>
          <a:schemeClr val="tx1"/>
        </a:solidFill>
        <a:latin typeface="+mn-lt"/>
        <a:ea typeface="+mn-ea"/>
        <a:cs typeface="+mn-cs"/>
      </a:defRPr>
    </a:lvl1pPr>
    <a:lvl2pPr marL="259772" algn="l" defTabSz="519543" rtl="0" eaLnBrk="1" latinLnBrk="0" hangingPunct="1">
      <a:defRPr sz="1000" kern="1200">
        <a:solidFill>
          <a:schemeClr val="tx1"/>
        </a:solidFill>
        <a:latin typeface="+mn-lt"/>
        <a:ea typeface="+mn-ea"/>
        <a:cs typeface="+mn-cs"/>
      </a:defRPr>
    </a:lvl2pPr>
    <a:lvl3pPr marL="519543" algn="l" defTabSz="519543" rtl="0" eaLnBrk="1" latinLnBrk="0" hangingPunct="1">
      <a:defRPr sz="1000" kern="1200">
        <a:solidFill>
          <a:schemeClr val="tx1"/>
        </a:solidFill>
        <a:latin typeface="+mn-lt"/>
        <a:ea typeface="+mn-ea"/>
        <a:cs typeface="+mn-cs"/>
      </a:defRPr>
    </a:lvl3pPr>
    <a:lvl4pPr marL="779315" algn="l" defTabSz="519543" rtl="0" eaLnBrk="1" latinLnBrk="0" hangingPunct="1">
      <a:defRPr sz="1000" kern="1200">
        <a:solidFill>
          <a:schemeClr val="tx1"/>
        </a:solidFill>
        <a:latin typeface="+mn-lt"/>
        <a:ea typeface="+mn-ea"/>
        <a:cs typeface="+mn-cs"/>
      </a:defRPr>
    </a:lvl4pPr>
    <a:lvl5pPr marL="1039086" algn="l" defTabSz="519543" rtl="0" eaLnBrk="1" latinLnBrk="0" hangingPunct="1">
      <a:defRPr sz="1000" kern="1200">
        <a:solidFill>
          <a:schemeClr val="tx1"/>
        </a:solidFill>
        <a:latin typeface="+mn-lt"/>
        <a:ea typeface="+mn-ea"/>
        <a:cs typeface="+mn-cs"/>
      </a:defRPr>
    </a:lvl5pPr>
    <a:lvl6pPr marL="1298857" algn="l" defTabSz="519543" rtl="0" eaLnBrk="1" latinLnBrk="0" hangingPunct="1">
      <a:defRPr sz="1000" kern="1200">
        <a:solidFill>
          <a:schemeClr val="tx1"/>
        </a:solidFill>
        <a:latin typeface="+mn-lt"/>
        <a:ea typeface="+mn-ea"/>
        <a:cs typeface="+mn-cs"/>
      </a:defRPr>
    </a:lvl6pPr>
    <a:lvl7pPr marL="1558629" algn="l" defTabSz="519543" rtl="0" eaLnBrk="1" latinLnBrk="0" hangingPunct="1">
      <a:defRPr sz="1000" kern="1200">
        <a:solidFill>
          <a:schemeClr val="tx1"/>
        </a:solidFill>
        <a:latin typeface="+mn-lt"/>
        <a:ea typeface="+mn-ea"/>
        <a:cs typeface="+mn-cs"/>
      </a:defRPr>
    </a:lvl7pPr>
    <a:lvl8pPr marL="1818401" algn="l" defTabSz="519543" rtl="0" eaLnBrk="1" latinLnBrk="0" hangingPunct="1">
      <a:defRPr sz="1000" kern="1200">
        <a:solidFill>
          <a:schemeClr val="tx1"/>
        </a:solidFill>
        <a:latin typeface="+mn-lt"/>
        <a:ea typeface="+mn-ea"/>
        <a:cs typeface="+mn-cs"/>
      </a:defRPr>
    </a:lvl8pPr>
    <a:lvl9pPr marL="2078172" algn="l" defTabSz="519543" rtl="0" eaLnBrk="1" latinLnBrk="0" hangingPunct="1">
      <a:defRPr sz="1000" kern="1200">
        <a:solidFill>
          <a:schemeClr val="tx1"/>
        </a:solidFill>
        <a:latin typeface="+mn-lt"/>
        <a:ea typeface="+mn-ea"/>
        <a:cs typeface="+mn-cs"/>
      </a:defRPr>
    </a:lvl9pPr>
  </p:defaultTextStyle>
  <p:extLst>
    <p:ext uri="{521415D9-36F7-43E2-AB2F-B90AF26B5E84}">
      <p14:sectionLst xmlns:p14="http://schemas.microsoft.com/office/powerpoint/2010/main">
        <p14:section name="Casestory 3" id="{ED3C92CB-8222-46D7-8164-F639B021DF79}">
          <p14:sldIdLst>
            <p14:sldId id="1769"/>
          </p14:sldIdLst>
        </p14:section>
        <p14:section name="Rollebeskrivelser" id="{B21986D6-E296-8D44-8558-FBEEC172A7EA}">
          <p14:sldIdLst>
            <p14:sldId id="1745"/>
            <p14:sldId id="1756"/>
            <p14:sldId id="1757"/>
            <p14:sldId id="1758"/>
          </p14:sldIdLst>
        </p14:section>
        <p14:section name="Indspilskort" id="{F8EB8E62-F8D9-024D-83FD-BB7763175596}">
          <p14:sldIdLst>
            <p14:sldId id="1791"/>
            <p14:sldId id="1792"/>
            <p14:sldId id="1793"/>
            <p14:sldId id="1794"/>
            <p14:sldId id="1795"/>
          </p14:sldIdLst>
        </p14:section>
        <p14:section name="Bombekort" id="{1AA38C08-B8DA-4632-BF83-E0605929CFEC}">
          <p14:sldIdLst>
            <p14:sldId id="1796"/>
          </p14:sldIdLst>
        </p14:section>
        <p14:section name="Handlingskort" id="{BBE6D7CA-BE1F-49FD-A596-C5099469107D}">
          <p14:sldIdLst>
            <p14:sldId id="1747"/>
            <p14:sldId id="1775"/>
            <p14:sldId id="1776"/>
          </p14:sldIdLst>
        </p14:section>
      </p14:sectionLst>
    </p:ext>
    <p:ext uri="{EFAFB233-063F-42B5-8137-9DF3F51BA10A}">
      <p15:sldGuideLst xmlns:p15="http://schemas.microsoft.com/office/powerpoint/2012/main">
        <p15:guide id="2" pos="4666" userDrawn="1">
          <p15:clr>
            <a:srgbClr val="A4A3A4"/>
          </p15:clr>
        </p15:guide>
        <p15:guide id="3" orient="horz" pos="336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ie Lindgren" initials="ML" lastIdx="34" clrIdx="6">
    <p:extLst>
      <p:ext uri="{19B8F6BF-5375-455C-9EA6-DF929625EA0E}">
        <p15:presenceInfo xmlns:p15="http://schemas.microsoft.com/office/powerpoint/2012/main" userId="S-1-5-21-2100284113-1573851820-878952375-231578" providerId="AD"/>
      </p:ext>
    </p:extLst>
  </p:cmAuthor>
  <p:cmAuthor id="1" name="Malene E" initials="ME" lastIdx="1" clrIdx="0"/>
  <p:cmAuthor id="8" name="Mie Lindgren" initials="ML [2]" lastIdx="1" clrIdx="7">
    <p:extLst>
      <p:ext uri="{19B8F6BF-5375-455C-9EA6-DF929625EA0E}">
        <p15:presenceInfo xmlns:p15="http://schemas.microsoft.com/office/powerpoint/2012/main" userId="Mie Lindgren" providerId="None"/>
      </p:ext>
    </p:extLst>
  </p:cmAuthor>
  <p:cmAuthor id="2" name="John Pedersen" initials="JP" lastIdx="6" clrIdx="1"/>
  <p:cmAuthor id="3" name="Anne Vium" initials="AV" lastIdx="1" clrIdx="2">
    <p:extLst>
      <p:ext uri="{19B8F6BF-5375-455C-9EA6-DF929625EA0E}">
        <p15:presenceInfo xmlns:p15="http://schemas.microsoft.com/office/powerpoint/2012/main" userId="Anne Vium" providerId="None"/>
      </p:ext>
    </p:extLst>
  </p:cmAuthor>
  <p:cmAuthor id="4" name="Flemming Engstrøm" initials="FE" lastIdx="37" clrIdx="3">
    <p:extLst>
      <p:ext uri="{19B8F6BF-5375-455C-9EA6-DF929625EA0E}">
        <p15:presenceInfo xmlns:p15="http://schemas.microsoft.com/office/powerpoint/2012/main" userId="1f5099fd973daa9b" providerId="Windows Live"/>
      </p:ext>
    </p:extLst>
  </p:cmAuthor>
  <p:cmAuthor id="5" name="Minna Major Wright" initials="MMW" lastIdx="8" clrIdx="4">
    <p:extLst>
      <p:ext uri="{19B8F6BF-5375-455C-9EA6-DF929625EA0E}">
        <p15:presenceInfo xmlns:p15="http://schemas.microsoft.com/office/powerpoint/2012/main" userId="S-1-5-21-2100284113-1573851820-878952375-41140" providerId="AD"/>
      </p:ext>
    </p:extLst>
  </p:cmAuthor>
  <p:cmAuthor id="6" name="Anne-Sofie Tosti Nielsen" initials="ATN" lastIdx="18" clrIdx="5">
    <p:extLst>
      <p:ext uri="{19B8F6BF-5375-455C-9EA6-DF929625EA0E}">
        <p15:presenceInfo xmlns:p15="http://schemas.microsoft.com/office/powerpoint/2012/main" userId="S-1-5-21-2100284113-1573851820-878952375-2480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BFE7"/>
    <a:srgbClr val="222F9A"/>
    <a:srgbClr val="CDCDCA"/>
    <a:srgbClr val="F6CCB8"/>
    <a:srgbClr val="C6682F"/>
    <a:srgbClr val="835030"/>
    <a:srgbClr val="3D2516"/>
    <a:srgbClr val="CEA78A"/>
    <a:srgbClr val="FFD285"/>
    <a:srgbClr val="FFCC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llemlayou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llemlayout 2 - Markerin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8" autoAdjust="0"/>
    <p:restoredTop sz="57131" autoAdjust="0"/>
  </p:normalViewPr>
  <p:slideViewPr>
    <p:cSldViewPr snapToGrid="0" snapToObjects="1">
      <p:cViewPr varScale="1">
        <p:scale>
          <a:sx n="85" d="100"/>
          <a:sy n="85" d="100"/>
        </p:scale>
        <p:origin x="2130" y="102"/>
      </p:cViewPr>
      <p:guideLst>
        <p:guide pos="4666"/>
        <p:guide orient="horz" pos="3368"/>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5" d="100"/>
          <a:sy n="85" d="100"/>
        </p:scale>
        <p:origin x="1829"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10" y="2"/>
            <a:ext cx="4301543" cy="341064"/>
          </a:xfrm>
          <a:prstGeom prst="rect">
            <a:avLst/>
          </a:prstGeom>
        </p:spPr>
        <p:txBody>
          <a:bodyPr vert="horz" lIns="92427" tIns="46213" rIns="92427" bIns="46213" rtlCol="0"/>
          <a:lstStyle>
            <a:lvl1pPr algn="l">
              <a:defRPr sz="1200"/>
            </a:lvl1pPr>
          </a:lstStyle>
          <a:p>
            <a:endParaRPr lang="da-DK"/>
          </a:p>
        </p:txBody>
      </p:sp>
      <p:sp>
        <p:nvSpPr>
          <p:cNvPr id="3" name="Pladsholder til dato 2"/>
          <p:cNvSpPr>
            <a:spLocks noGrp="1"/>
          </p:cNvSpPr>
          <p:nvPr>
            <p:ph type="dt" sz="quarter" idx="1"/>
          </p:nvPr>
        </p:nvSpPr>
        <p:spPr>
          <a:xfrm>
            <a:off x="5622808" y="2"/>
            <a:ext cx="4301543" cy="341064"/>
          </a:xfrm>
          <a:prstGeom prst="rect">
            <a:avLst/>
          </a:prstGeom>
        </p:spPr>
        <p:txBody>
          <a:bodyPr vert="horz" lIns="92427" tIns="46213" rIns="92427" bIns="46213" rtlCol="0"/>
          <a:lstStyle>
            <a:lvl1pPr algn="r">
              <a:defRPr sz="1200"/>
            </a:lvl1pPr>
          </a:lstStyle>
          <a:p>
            <a:fld id="{2DD88BEE-7884-42D5-A164-905D672B3861}" type="datetimeFigureOut">
              <a:rPr lang="da-DK" smtClean="0"/>
              <a:t>27-02-2020</a:t>
            </a:fld>
            <a:endParaRPr lang="da-DK"/>
          </a:p>
        </p:txBody>
      </p:sp>
      <p:sp>
        <p:nvSpPr>
          <p:cNvPr id="4" name="Pladsholder til sidefod 3"/>
          <p:cNvSpPr>
            <a:spLocks noGrp="1"/>
          </p:cNvSpPr>
          <p:nvPr>
            <p:ph type="ftr" sz="quarter" idx="2"/>
          </p:nvPr>
        </p:nvSpPr>
        <p:spPr>
          <a:xfrm>
            <a:off x="10" y="6456615"/>
            <a:ext cx="4301543" cy="341063"/>
          </a:xfrm>
          <a:prstGeom prst="rect">
            <a:avLst/>
          </a:prstGeom>
        </p:spPr>
        <p:txBody>
          <a:bodyPr vert="horz" lIns="92427" tIns="46213" rIns="92427" bIns="46213" rtlCol="0" anchor="b"/>
          <a:lstStyle>
            <a:lvl1pPr algn="l">
              <a:defRPr sz="1200"/>
            </a:lvl1pPr>
          </a:lstStyle>
          <a:p>
            <a:endParaRPr lang="da-DK"/>
          </a:p>
        </p:txBody>
      </p:sp>
      <p:sp>
        <p:nvSpPr>
          <p:cNvPr id="5" name="Pladsholder til slidenummer 4"/>
          <p:cNvSpPr>
            <a:spLocks noGrp="1"/>
          </p:cNvSpPr>
          <p:nvPr>
            <p:ph type="sldNum" sz="quarter" idx="3"/>
          </p:nvPr>
        </p:nvSpPr>
        <p:spPr>
          <a:xfrm>
            <a:off x="5622808" y="6456615"/>
            <a:ext cx="4301543" cy="341063"/>
          </a:xfrm>
          <a:prstGeom prst="rect">
            <a:avLst/>
          </a:prstGeom>
        </p:spPr>
        <p:txBody>
          <a:bodyPr vert="horz" lIns="92427" tIns="46213" rIns="92427" bIns="46213" rtlCol="0" anchor="b"/>
          <a:lstStyle>
            <a:lvl1pPr algn="r">
              <a:defRPr sz="1200"/>
            </a:lvl1pPr>
          </a:lstStyle>
          <a:p>
            <a:fld id="{A4BD87DE-1D92-4B63-99FE-B8C4A7447A67}" type="slidenum">
              <a:rPr lang="da-DK" smtClean="0"/>
              <a:t>‹nr.›</a:t>
            </a:fld>
            <a:endParaRPr lang="da-DK"/>
          </a:p>
        </p:txBody>
      </p:sp>
    </p:spTree>
    <p:extLst>
      <p:ext uri="{BB962C8B-B14F-4D97-AF65-F5344CB8AC3E}">
        <p14:creationId xmlns:p14="http://schemas.microsoft.com/office/powerpoint/2010/main" val="33231239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5" y="3"/>
            <a:ext cx="4302625" cy="341297"/>
          </a:xfrm>
          <a:prstGeom prst="rect">
            <a:avLst/>
          </a:prstGeom>
        </p:spPr>
        <p:txBody>
          <a:bodyPr vert="horz" lIns="92427" tIns="46213" rIns="92427" bIns="46213" rtlCol="0"/>
          <a:lstStyle>
            <a:lvl1pPr algn="l">
              <a:defRPr sz="1200"/>
            </a:lvl1pPr>
          </a:lstStyle>
          <a:p>
            <a:endParaRPr lang="da-DK"/>
          </a:p>
        </p:txBody>
      </p:sp>
      <p:sp>
        <p:nvSpPr>
          <p:cNvPr id="3" name="Pladsholder til dato 2"/>
          <p:cNvSpPr>
            <a:spLocks noGrp="1"/>
          </p:cNvSpPr>
          <p:nvPr>
            <p:ph type="dt" idx="1"/>
          </p:nvPr>
        </p:nvSpPr>
        <p:spPr>
          <a:xfrm>
            <a:off x="5621699" y="3"/>
            <a:ext cx="4302625" cy="341297"/>
          </a:xfrm>
          <a:prstGeom prst="rect">
            <a:avLst/>
          </a:prstGeom>
        </p:spPr>
        <p:txBody>
          <a:bodyPr vert="horz" lIns="92427" tIns="46213" rIns="92427" bIns="46213" rtlCol="0"/>
          <a:lstStyle>
            <a:lvl1pPr algn="r">
              <a:defRPr sz="1200"/>
            </a:lvl1pPr>
          </a:lstStyle>
          <a:p>
            <a:fld id="{EB3AF25F-8E34-4050-81DA-8209144BB9EF}" type="datetimeFigureOut">
              <a:rPr lang="da-DK" smtClean="0"/>
              <a:t>27-02-2020</a:t>
            </a:fld>
            <a:endParaRPr lang="da-DK"/>
          </a:p>
        </p:txBody>
      </p:sp>
      <p:sp>
        <p:nvSpPr>
          <p:cNvPr id="4" name="Pladsholder til slidebillede 3"/>
          <p:cNvSpPr>
            <a:spLocks noGrp="1" noRot="1" noChangeAspect="1"/>
          </p:cNvSpPr>
          <p:nvPr>
            <p:ph type="sldImg" idx="2"/>
          </p:nvPr>
        </p:nvSpPr>
        <p:spPr>
          <a:xfrm>
            <a:off x="4151313" y="849313"/>
            <a:ext cx="1624012" cy="2295525"/>
          </a:xfrm>
          <a:prstGeom prst="rect">
            <a:avLst/>
          </a:prstGeom>
          <a:noFill/>
          <a:ln w="12700">
            <a:solidFill>
              <a:prstClr val="black"/>
            </a:solidFill>
          </a:ln>
        </p:spPr>
        <p:txBody>
          <a:bodyPr vert="horz" lIns="92427" tIns="46213" rIns="92427" bIns="46213" rtlCol="0" anchor="ctr"/>
          <a:lstStyle/>
          <a:p>
            <a:endParaRPr lang="da-DK"/>
          </a:p>
        </p:txBody>
      </p:sp>
      <p:sp>
        <p:nvSpPr>
          <p:cNvPr id="5" name="Pladsholder til noter 4"/>
          <p:cNvSpPr>
            <a:spLocks noGrp="1"/>
          </p:cNvSpPr>
          <p:nvPr>
            <p:ph type="body" sz="quarter" idx="3"/>
          </p:nvPr>
        </p:nvSpPr>
        <p:spPr>
          <a:xfrm>
            <a:off x="992206" y="3271670"/>
            <a:ext cx="7942237" cy="2676027"/>
          </a:xfrm>
          <a:prstGeom prst="rect">
            <a:avLst/>
          </a:prstGeom>
        </p:spPr>
        <p:txBody>
          <a:bodyPr vert="horz" lIns="92427" tIns="46213" rIns="92427" bIns="46213" rtlCol="0"/>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5" y="6456382"/>
            <a:ext cx="4302625" cy="341297"/>
          </a:xfrm>
          <a:prstGeom prst="rect">
            <a:avLst/>
          </a:prstGeom>
        </p:spPr>
        <p:txBody>
          <a:bodyPr vert="horz" lIns="92427" tIns="46213" rIns="92427" bIns="46213" rtlCol="0" anchor="b"/>
          <a:lstStyle>
            <a:lvl1pPr algn="l">
              <a:defRPr sz="1200"/>
            </a:lvl1pPr>
          </a:lstStyle>
          <a:p>
            <a:endParaRPr lang="da-DK"/>
          </a:p>
        </p:txBody>
      </p:sp>
      <p:sp>
        <p:nvSpPr>
          <p:cNvPr id="7" name="Pladsholder til slidenummer 6"/>
          <p:cNvSpPr>
            <a:spLocks noGrp="1"/>
          </p:cNvSpPr>
          <p:nvPr>
            <p:ph type="sldNum" sz="quarter" idx="5"/>
          </p:nvPr>
        </p:nvSpPr>
        <p:spPr>
          <a:xfrm>
            <a:off x="5621699" y="6456382"/>
            <a:ext cx="4302625" cy="341297"/>
          </a:xfrm>
          <a:prstGeom prst="rect">
            <a:avLst/>
          </a:prstGeom>
        </p:spPr>
        <p:txBody>
          <a:bodyPr vert="horz" lIns="92427" tIns="46213" rIns="92427" bIns="46213" rtlCol="0" anchor="b"/>
          <a:lstStyle>
            <a:lvl1pPr algn="r">
              <a:defRPr sz="1200"/>
            </a:lvl1pPr>
          </a:lstStyle>
          <a:p>
            <a:fld id="{12E19CD3-F52E-40B0-B58E-2129459FB501}" type="slidenum">
              <a:rPr lang="da-DK" smtClean="0"/>
              <a:t>‹nr.›</a:t>
            </a:fld>
            <a:endParaRPr lang="da-DK"/>
          </a:p>
        </p:txBody>
      </p:sp>
    </p:spTree>
    <p:extLst>
      <p:ext uri="{BB962C8B-B14F-4D97-AF65-F5344CB8AC3E}">
        <p14:creationId xmlns:p14="http://schemas.microsoft.com/office/powerpoint/2010/main" val="3114507273"/>
      </p:ext>
    </p:extLst>
  </p:cSld>
  <p:clrMap bg1="lt1" tx1="dk1" bg2="lt2" tx2="dk2" accent1="accent1" accent2="accent2" accent3="accent3" accent4="accent4" accent5="accent5" accent6="accent6" hlink="hlink" folHlink="folHlink"/>
  <p:notesStyle>
    <a:lvl1pPr marL="0" algn="l" defTabSz="519543" rtl="0" eaLnBrk="1" latinLnBrk="0" hangingPunct="1">
      <a:defRPr sz="700" kern="1200">
        <a:solidFill>
          <a:schemeClr val="tx1"/>
        </a:solidFill>
        <a:latin typeface="+mn-lt"/>
        <a:ea typeface="+mn-ea"/>
        <a:cs typeface="+mn-cs"/>
      </a:defRPr>
    </a:lvl1pPr>
    <a:lvl2pPr marL="259772" algn="l" defTabSz="519543" rtl="0" eaLnBrk="1" latinLnBrk="0" hangingPunct="1">
      <a:defRPr sz="700" kern="1200">
        <a:solidFill>
          <a:schemeClr val="tx1"/>
        </a:solidFill>
        <a:latin typeface="+mn-lt"/>
        <a:ea typeface="+mn-ea"/>
        <a:cs typeface="+mn-cs"/>
      </a:defRPr>
    </a:lvl2pPr>
    <a:lvl3pPr marL="519543" algn="l" defTabSz="519543" rtl="0" eaLnBrk="1" latinLnBrk="0" hangingPunct="1">
      <a:defRPr sz="700" kern="1200">
        <a:solidFill>
          <a:schemeClr val="tx1"/>
        </a:solidFill>
        <a:latin typeface="+mn-lt"/>
        <a:ea typeface="+mn-ea"/>
        <a:cs typeface="+mn-cs"/>
      </a:defRPr>
    </a:lvl3pPr>
    <a:lvl4pPr marL="779315" algn="l" defTabSz="519543" rtl="0" eaLnBrk="1" latinLnBrk="0" hangingPunct="1">
      <a:defRPr sz="700" kern="1200">
        <a:solidFill>
          <a:schemeClr val="tx1"/>
        </a:solidFill>
        <a:latin typeface="+mn-lt"/>
        <a:ea typeface="+mn-ea"/>
        <a:cs typeface="+mn-cs"/>
      </a:defRPr>
    </a:lvl4pPr>
    <a:lvl5pPr marL="1039086" algn="l" defTabSz="519543" rtl="0" eaLnBrk="1" latinLnBrk="0" hangingPunct="1">
      <a:defRPr sz="700" kern="1200">
        <a:solidFill>
          <a:schemeClr val="tx1"/>
        </a:solidFill>
        <a:latin typeface="+mn-lt"/>
        <a:ea typeface="+mn-ea"/>
        <a:cs typeface="+mn-cs"/>
      </a:defRPr>
    </a:lvl5pPr>
    <a:lvl6pPr marL="1298857" algn="l" defTabSz="519543" rtl="0" eaLnBrk="1" latinLnBrk="0" hangingPunct="1">
      <a:defRPr sz="700" kern="1200">
        <a:solidFill>
          <a:schemeClr val="tx1"/>
        </a:solidFill>
        <a:latin typeface="+mn-lt"/>
        <a:ea typeface="+mn-ea"/>
        <a:cs typeface="+mn-cs"/>
      </a:defRPr>
    </a:lvl6pPr>
    <a:lvl7pPr marL="1558629" algn="l" defTabSz="519543" rtl="0" eaLnBrk="1" latinLnBrk="0" hangingPunct="1">
      <a:defRPr sz="700" kern="1200">
        <a:solidFill>
          <a:schemeClr val="tx1"/>
        </a:solidFill>
        <a:latin typeface="+mn-lt"/>
        <a:ea typeface="+mn-ea"/>
        <a:cs typeface="+mn-cs"/>
      </a:defRPr>
    </a:lvl7pPr>
    <a:lvl8pPr marL="1818401" algn="l" defTabSz="519543" rtl="0" eaLnBrk="1" latinLnBrk="0" hangingPunct="1">
      <a:defRPr sz="700" kern="1200">
        <a:solidFill>
          <a:schemeClr val="tx1"/>
        </a:solidFill>
        <a:latin typeface="+mn-lt"/>
        <a:ea typeface="+mn-ea"/>
        <a:cs typeface="+mn-cs"/>
      </a:defRPr>
    </a:lvl8pPr>
    <a:lvl9pPr marL="2078172" algn="l" defTabSz="519543" rtl="0" eaLnBrk="1" latinLnBrk="0" hangingPunct="1">
      <a:defRPr sz="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1</a:t>
            </a:fld>
            <a:endParaRPr lang="da-DK"/>
          </a:p>
        </p:txBody>
      </p:sp>
    </p:spTree>
    <p:extLst>
      <p:ext uri="{BB962C8B-B14F-4D97-AF65-F5344CB8AC3E}">
        <p14:creationId xmlns:p14="http://schemas.microsoft.com/office/powerpoint/2010/main" val="37183728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10</a:t>
            </a:fld>
            <a:endParaRPr lang="da-DK"/>
          </a:p>
        </p:txBody>
      </p:sp>
    </p:spTree>
    <p:extLst>
      <p:ext uri="{BB962C8B-B14F-4D97-AF65-F5344CB8AC3E}">
        <p14:creationId xmlns:p14="http://schemas.microsoft.com/office/powerpoint/2010/main" val="33690612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11</a:t>
            </a:fld>
            <a:endParaRPr lang="da-DK"/>
          </a:p>
        </p:txBody>
      </p:sp>
    </p:spTree>
    <p:extLst>
      <p:ext uri="{BB962C8B-B14F-4D97-AF65-F5344CB8AC3E}">
        <p14:creationId xmlns:p14="http://schemas.microsoft.com/office/powerpoint/2010/main" val="23683174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12</a:t>
            </a:fld>
            <a:endParaRPr lang="da-DK"/>
          </a:p>
        </p:txBody>
      </p:sp>
    </p:spTree>
    <p:extLst>
      <p:ext uri="{BB962C8B-B14F-4D97-AF65-F5344CB8AC3E}">
        <p14:creationId xmlns:p14="http://schemas.microsoft.com/office/powerpoint/2010/main" val="31350224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13</a:t>
            </a:fld>
            <a:endParaRPr lang="da-DK"/>
          </a:p>
        </p:txBody>
      </p:sp>
    </p:spTree>
    <p:extLst>
      <p:ext uri="{BB962C8B-B14F-4D97-AF65-F5344CB8AC3E}">
        <p14:creationId xmlns:p14="http://schemas.microsoft.com/office/powerpoint/2010/main" val="3340963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14</a:t>
            </a:fld>
            <a:endParaRPr lang="da-DK"/>
          </a:p>
        </p:txBody>
      </p:sp>
    </p:spTree>
    <p:extLst>
      <p:ext uri="{BB962C8B-B14F-4D97-AF65-F5344CB8AC3E}">
        <p14:creationId xmlns:p14="http://schemas.microsoft.com/office/powerpoint/2010/main" val="3059195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2</a:t>
            </a:fld>
            <a:endParaRPr lang="da-DK"/>
          </a:p>
        </p:txBody>
      </p:sp>
    </p:spTree>
    <p:extLst>
      <p:ext uri="{BB962C8B-B14F-4D97-AF65-F5344CB8AC3E}">
        <p14:creationId xmlns:p14="http://schemas.microsoft.com/office/powerpoint/2010/main" val="8642175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3</a:t>
            </a:fld>
            <a:endParaRPr lang="da-DK"/>
          </a:p>
        </p:txBody>
      </p:sp>
    </p:spTree>
    <p:extLst>
      <p:ext uri="{BB962C8B-B14F-4D97-AF65-F5344CB8AC3E}">
        <p14:creationId xmlns:p14="http://schemas.microsoft.com/office/powerpoint/2010/main" val="4211706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4</a:t>
            </a:fld>
            <a:endParaRPr lang="da-DK"/>
          </a:p>
        </p:txBody>
      </p:sp>
    </p:spTree>
    <p:extLst>
      <p:ext uri="{BB962C8B-B14F-4D97-AF65-F5344CB8AC3E}">
        <p14:creationId xmlns:p14="http://schemas.microsoft.com/office/powerpoint/2010/main" val="36623573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5</a:t>
            </a:fld>
            <a:endParaRPr lang="da-DK"/>
          </a:p>
        </p:txBody>
      </p:sp>
    </p:spTree>
    <p:extLst>
      <p:ext uri="{BB962C8B-B14F-4D97-AF65-F5344CB8AC3E}">
        <p14:creationId xmlns:p14="http://schemas.microsoft.com/office/powerpoint/2010/main" val="3862303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6</a:t>
            </a:fld>
            <a:endParaRPr lang="da-DK"/>
          </a:p>
        </p:txBody>
      </p:sp>
    </p:spTree>
    <p:extLst>
      <p:ext uri="{BB962C8B-B14F-4D97-AF65-F5344CB8AC3E}">
        <p14:creationId xmlns:p14="http://schemas.microsoft.com/office/powerpoint/2010/main" val="3314864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7</a:t>
            </a:fld>
            <a:endParaRPr lang="da-DK"/>
          </a:p>
        </p:txBody>
      </p:sp>
    </p:spTree>
    <p:extLst>
      <p:ext uri="{BB962C8B-B14F-4D97-AF65-F5344CB8AC3E}">
        <p14:creationId xmlns:p14="http://schemas.microsoft.com/office/powerpoint/2010/main" val="4232647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8</a:t>
            </a:fld>
            <a:endParaRPr lang="da-DK"/>
          </a:p>
        </p:txBody>
      </p:sp>
    </p:spTree>
    <p:extLst>
      <p:ext uri="{BB962C8B-B14F-4D97-AF65-F5344CB8AC3E}">
        <p14:creationId xmlns:p14="http://schemas.microsoft.com/office/powerpoint/2010/main" val="2420945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9</a:t>
            </a:fld>
            <a:endParaRPr lang="da-DK"/>
          </a:p>
        </p:txBody>
      </p:sp>
    </p:spTree>
    <p:extLst>
      <p:ext uri="{BB962C8B-B14F-4D97-AF65-F5344CB8AC3E}">
        <p14:creationId xmlns:p14="http://schemas.microsoft.com/office/powerpoint/2010/main" val="155282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6.png"/><Relationship Id="rId4" Type="http://schemas.openxmlformats.org/officeDocument/2006/relationships/image" Target="../media/image6.sv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10.png"/><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12.png"/><Relationship Id="rId4" Type="http://schemas.openxmlformats.org/officeDocument/2006/relationships/image" Target="../media/image1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Pladsholder til sidefod 5"/>
          <p:cNvSpPr txBox="1">
            <a:spLocks/>
          </p:cNvSpPr>
          <p:nvPr userDrawn="1"/>
        </p:nvSpPr>
        <p:spPr>
          <a:xfrm>
            <a:off x="70874" y="9914687"/>
            <a:ext cx="2551390" cy="569241"/>
          </a:xfrm>
          <a:prstGeom prst="rect">
            <a:avLst/>
          </a:prstGeom>
        </p:spPr>
        <p:txBody>
          <a:bodyPr vert="horz" lIns="26922" tIns="13461" rIns="26922" bIns="13461"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da-DK" sz="342" dirty="0"/>
          </a:p>
        </p:txBody>
      </p:sp>
      <p:sp>
        <p:nvSpPr>
          <p:cNvPr id="4" name="Pladsholder til titel 1">
            <a:extLst>
              <a:ext uri="{FF2B5EF4-FFF2-40B4-BE49-F238E27FC236}">
                <a16:creationId xmlns:a16="http://schemas.microsoft.com/office/drawing/2014/main" id="{DE5BEBA9-C6AC-1B40-85E2-12CD00EF950D}"/>
              </a:ext>
            </a:extLst>
          </p:cNvPr>
          <p:cNvSpPr>
            <a:spLocks noGrp="1"/>
          </p:cNvSpPr>
          <p:nvPr>
            <p:ph type="title"/>
          </p:nvPr>
        </p:nvSpPr>
        <p:spPr>
          <a:xfrm>
            <a:off x="377267" y="659653"/>
            <a:ext cx="6805141" cy="498588"/>
          </a:xfrm>
          <a:prstGeom prst="rect">
            <a:avLst/>
          </a:prstGeom>
        </p:spPr>
        <p:txBody>
          <a:bodyPr vert="horz" lIns="0" tIns="0" rIns="0" bIns="0" rtlCol="0" anchor="t" anchorCtr="0">
            <a:noAutofit/>
          </a:bodyPr>
          <a:lstStyle>
            <a:lvl1pPr>
              <a:defRPr sz="2000"/>
            </a:lvl1pPr>
          </a:lstStyle>
          <a:p>
            <a:r>
              <a:rPr lang="da-DK" noProof="0" dirty="0"/>
              <a:t>Overskrift</a:t>
            </a:r>
          </a:p>
        </p:txBody>
      </p:sp>
    </p:spTree>
    <p:extLst>
      <p:ext uri="{BB962C8B-B14F-4D97-AF65-F5344CB8AC3E}">
        <p14:creationId xmlns:p14="http://schemas.microsoft.com/office/powerpoint/2010/main" val="3276032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dspilskort – Storyline X">
    <p:spTree>
      <p:nvGrpSpPr>
        <p:cNvPr id="1" name=""/>
        <p:cNvGrpSpPr/>
        <p:nvPr/>
      </p:nvGrpSpPr>
      <p:grpSpPr>
        <a:xfrm>
          <a:off x="0" y="0"/>
          <a:ext cx="0" cy="0"/>
          <a:chOff x="0" y="0"/>
          <a:chExt cx="0" cy="0"/>
        </a:xfrm>
      </p:grpSpPr>
      <p:sp>
        <p:nvSpPr>
          <p:cNvPr id="7" name="Pladsholder til sidefod 5"/>
          <p:cNvSpPr txBox="1">
            <a:spLocks/>
          </p:cNvSpPr>
          <p:nvPr userDrawn="1"/>
        </p:nvSpPr>
        <p:spPr>
          <a:xfrm>
            <a:off x="70874" y="9914687"/>
            <a:ext cx="2551390" cy="569241"/>
          </a:xfrm>
          <a:prstGeom prst="rect">
            <a:avLst/>
          </a:prstGeom>
        </p:spPr>
        <p:txBody>
          <a:bodyPr vert="horz" lIns="26922" tIns="13461" rIns="26922" bIns="13461"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da-DK" sz="342" dirty="0"/>
          </a:p>
        </p:txBody>
      </p:sp>
      <p:sp>
        <p:nvSpPr>
          <p:cNvPr id="4" name="Pladsholder til titel 1">
            <a:extLst>
              <a:ext uri="{FF2B5EF4-FFF2-40B4-BE49-F238E27FC236}">
                <a16:creationId xmlns:a16="http://schemas.microsoft.com/office/drawing/2014/main" id="{DE5BEBA9-C6AC-1B40-85E2-12CD00EF950D}"/>
              </a:ext>
            </a:extLst>
          </p:cNvPr>
          <p:cNvSpPr>
            <a:spLocks noGrp="1"/>
          </p:cNvSpPr>
          <p:nvPr>
            <p:ph type="title" hasCustomPrompt="1"/>
          </p:nvPr>
        </p:nvSpPr>
        <p:spPr>
          <a:xfrm>
            <a:off x="377267" y="659653"/>
            <a:ext cx="6805141" cy="498588"/>
          </a:xfrm>
          <a:prstGeom prst="rect">
            <a:avLst/>
          </a:prstGeom>
        </p:spPr>
        <p:txBody>
          <a:bodyPr vert="horz" lIns="0" tIns="0" rIns="0" bIns="0" rtlCol="0" anchor="t" anchorCtr="0">
            <a:noAutofit/>
          </a:bodyPr>
          <a:lstStyle>
            <a:lvl1pPr>
              <a:defRPr sz="2000"/>
            </a:lvl1pPr>
          </a:lstStyle>
          <a:p>
            <a:r>
              <a:rPr lang="da-DK" sz="2000" dirty="0"/>
              <a:t>Beredskabsspil – </a:t>
            </a:r>
            <a:r>
              <a:rPr lang="da-DK" sz="2000" dirty="0" err="1"/>
              <a:t>Indspilskort</a:t>
            </a:r>
            <a:r>
              <a:rPr lang="da-DK" sz="2000" dirty="0"/>
              <a:t> </a:t>
            </a:r>
            <a:br>
              <a:rPr lang="da-DK" sz="2000" dirty="0"/>
            </a:br>
            <a:r>
              <a:rPr lang="da-DK" sz="2000" dirty="0"/>
              <a:t>Storyline X</a:t>
            </a:r>
            <a:endParaRPr lang="da-DK" noProof="0" dirty="0"/>
          </a:p>
        </p:txBody>
      </p:sp>
      <p:grpSp>
        <p:nvGrpSpPr>
          <p:cNvPr id="18" name="Gruppe 17">
            <a:extLst>
              <a:ext uri="{FF2B5EF4-FFF2-40B4-BE49-F238E27FC236}">
                <a16:creationId xmlns:a16="http://schemas.microsoft.com/office/drawing/2014/main" id="{05295901-0FD1-9B47-A6B3-2B00E7A17F63}"/>
              </a:ext>
            </a:extLst>
          </p:cNvPr>
          <p:cNvGrpSpPr/>
          <p:nvPr userDrawn="1"/>
        </p:nvGrpSpPr>
        <p:grpSpPr>
          <a:xfrm>
            <a:off x="500168" y="4317058"/>
            <a:ext cx="6307032" cy="225224"/>
            <a:chOff x="500168" y="3868378"/>
            <a:chExt cx="6307032" cy="225224"/>
          </a:xfrm>
        </p:grpSpPr>
        <p:cxnSp>
          <p:nvCxnSpPr>
            <p:cNvPr id="19" name="Lige forbindelse 18">
              <a:extLst>
                <a:ext uri="{FF2B5EF4-FFF2-40B4-BE49-F238E27FC236}">
                  <a16:creationId xmlns:a16="http://schemas.microsoft.com/office/drawing/2014/main" id="{53AC5F25-C503-C546-B265-EA3929E9C2B3}"/>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0" name="Billede 19">
              <a:extLst>
                <a:ext uri="{FF2B5EF4-FFF2-40B4-BE49-F238E27FC236}">
                  <a16:creationId xmlns:a16="http://schemas.microsoft.com/office/drawing/2014/main" id="{E800A355-D53F-B544-B4B1-E251E726EEC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cxnSp>
        <p:nvCxnSpPr>
          <p:cNvPr id="21" name="Lige forbindelse 20">
            <a:extLst>
              <a:ext uri="{FF2B5EF4-FFF2-40B4-BE49-F238E27FC236}">
                <a16:creationId xmlns:a16="http://schemas.microsoft.com/office/drawing/2014/main" id="{B9FDD95B-833F-D049-9B1E-8D7903F424CE}"/>
              </a:ext>
            </a:extLst>
          </p:cNvPr>
          <p:cNvCxnSpPr>
            <a:cxnSpLocks/>
          </p:cNvCxnSpPr>
          <p:nvPr userDrawn="1"/>
        </p:nvCxnSpPr>
        <p:spPr>
          <a:xfrm>
            <a:off x="777875" y="7335519"/>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2" name="Billede 21">
            <a:extLst>
              <a:ext uri="{FF2B5EF4-FFF2-40B4-BE49-F238E27FC236}">
                <a16:creationId xmlns:a16="http://schemas.microsoft.com/office/drawing/2014/main" id="{48E8CF7B-A4E4-A347-AD43-DBA224A238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0168" y="7226257"/>
            <a:ext cx="225224" cy="225224"/>
          </a:xfrm>
          <a:prstGeom prst="rect">
            <a:avLst/>
          </a:prstGeom>
        </p:spPr>
      </p:pic>
      <p:grpSp>
        <p:nvGrpSpPr>
          <p:cNvPr id="23" name="Gruppe 22">
            <a:extLst>
              <a:ext uri="{FF2B5EF4-FFF2-40B4-BE49-F238E27FC236}">
                <a16:creationId xmlns:a16="http://schemas.microsoft.com/office/drawing/2014/main" id="{8B311894-6389-FE40-B3DD-D1A9BE85D036}"/>
              </a:ext>
            </a:extLst>
          </p:cNvPr>
          <p:cNvGrpSpPr/>
          <p:nvPr userDrawn="1"/>
        </p:nvGrpSpPr>
        <p:grpSpPr>
          <a:xfrm>
            <a:off x="500168" y="1346777"/>
            <a:ext cx="6307032" cy="225224"/>
            <a:chOff x="500168" y="3868378"/>
            <a:chExt cx="6307032" cy="225224"/>
          </a:xfrm>
        </p:grpSpPr>
        <p:cxnSp>
          <p:nvCxnSpPr>
            <p:cNvPr id="24" name="Lige forbindelse 23">
              <a:extLst>
                <a:ext uri="{FF2B5EF4-FFF2-40B4-BE49-F238E27FC236}">
                  <a16:creationId xmlns:a16="http://schemas.microsoft.com/office/drawing/2014/main" id="{F887C59F-791B-2541-8266-E69A96A32000}"/>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5" name="Billede 24">
              <a:extLst>
                <a:ext uri="{FF2B5EF4-FFF2-40B4-BE49-F238E27FC236}">
                  <a16:creationId xmlns:a16="http://schemas.microsoft.com/office/drawing/2014/main" id="{840B4087-C20F-7B45-81B8-486774D03A2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sp>
        <p:nvSpPr>
          <p:cNvPr id="29" name="Tekstfelt 28">
            <a:extLst>
              <a:ext uri="{FF2B5EF4-FFF2-40B4-BE49-F238E27FC236}">
                <a16:creationId xmlns:a16="http://schemas.microsoft.com/office/drawing/2014/main" id="{852F3370-1664-E94E-BF01-40BACB11304E}"/>
              </a:ext>
            </a:extLst>
          </p:cNvPr>
          <p:cNvSpPr txBox="1"/>
          <p:nvPr userDrawn="1"/>
        </p:nvSpPr>
        <p:spPr>
          <a:xfrm>
            <a:off x="4736123" y="3780179"/>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3" name="Pladsholder til tekst 2">
            <a:extLst>
              <a:ext uri="{FF2B5EF4-FFF2-40B4-BE49-F238E27FC236}">
                <a16:creationId xmlns:a16="http://schemas.microsoft.com/office/drawing/2014/main" id="{70FBD26F-78A0-6C45-8FD9-D78C38978123}"/>
              </a:ext>
            </a:extLst>
          </p:cNvPr>
          <p:cNvSpPr>
            <a:spLocks noGrp="1"/>
          </p:cNvSpPr>
          <p:nvPr>
            <p:ph type="body" sz="quarter" idx="10" hasCustomPrompt="1"/>
          </p:nvPr>
        </p:nvSpPr>
        <p:spPr>
          <a:xfrm>
            <a:off x="377825" y="1693863"/>
            <a:ext cx="6803818" cy="2522321"/>
          </a:xfrm>
          <a:ln w="38100" cap="rnd" cmpd="dbl">
            <a:solidFill>
              <a:schemeClr val="accent1"/>
            </a:solidFill>
            <a:prstDash val="dash"/>
          </a:ln>
        </p:spPr>
        <p:txBody>
          <a:bodyPr lIns="360000" tIns="900000" rIns="360000" bIns="360000"/>
          <a:lstStyle>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Indsæt rollebeskrivelse</a:t>
            </a:r>
          </a:p>
          <a:p>
            <a:pPr lvl="1"/>
            <a:r>
              <a:rPr lang="da-DK" dirty="0"/>
              <a:t>Andet niveau</a:t>
            </a:r>
          </a:p>
          <a:p>
            <a:pPr lvl="2"/>
            <a:r>
              <a:rPr lang="da-DK" dirty="0"/>
              <a:t>Tredje niveau</a:t>
            </a:r>
          </a:p>
        </p:txBody>
      </p:sp>
      <p:sp>
        <p:nvSpPr>
          <p:cNvPr id="32" name="Pladsholder til tekst 21">
            <a:extLst>
              <a:ext uri="{FF2B5EF4-FFF2-40B4-BE49-F238E27FC236}">
                <a16:creationId xmlns:a16="http://schemas.microsoft.com/office/drawing/2014/main" id="{5E3DC9E4-8EB4-544A-A5A1-1EDCAB225BDF}"/>
              </a:ext>
            </a:extLst>
          </p:cNvPr>
          <p:cNvSpPr>
            <a:spLocks noGrp="1"/>
          </p:cNvSpPr>
          <p:nvPr>
            <p:ph type="body" sz="quarter" idx="11" hasCustomPrompt="1"/>
          </p:nvPr>
        </p:nvSpPr>
        <p:spPr>
          <a:xfrm>
            <a:off x="739669" y="2050808"/>
            <a:ext cx="2367161" cy="172891"/>
          </a:xfrm>
        </p:spPr>
        <p:txBody>
          <a:bodyPr anchor="b" anchorCtr="0"/>
          <a:lstStyle>
            <a:lvl1pPr>
              <a:defRPr sz="1200"/>
            </a:lvl1pPr>
          </a:lstStyle>
          <a:p>
            <a:pPr lvl="0"/>
            <a:r>
              <a:rPr lang="da-DK" dirty="0" err="1"/>
              <a:t>Indspilskort</a:t>
            </a:r>
            <a:r>
              <a:rPr lang="da-DK" dirty="0"/>
              <a:t> til storyline X:</a:t>
            </a:r>
          </a:p>
        </p:txBody>
      </p:sp>
      <p:sp>
        <p:nvSpPr>
          <p:cNvPr id="33" name="Pladsholder til tekst 23">
            <a:extLst>
              <a:ext uri="{FF2B5EF4-FFF2-40B4-BE49-F238E27FC236}">
                <a16:creationId xmlns:a16="http://schemas.microsoft.com/office/drawing/2014/main" id="{FD9958AB-A4BF-F84B-B5FF-E728DCBC6C4B}"/>
              </a:ext>
            </a:extLst>
          </p:cNvPr>
          <p:cNvSpPr>
            <a:spLocks noGrp="1"/>
          </p:cNvSpPr>
          <p:nvPr>
            <p:ph type="body" sz="quarter" idx="12" hasCustomPrompt="1"/>
          </p:nvPr>
        </p:nvSpPr>
        <p:spPr>
          <a:xfrm>
            <a:off x="739670" y="2239680"/>
            <a:ext cx="5647683" cy="288714"/>
          </a:xfrm>
        </p:spPr>
        <p:txBody>
          <a:bodyPr/>
          <a:lstStyle>
            <a:lvl1pPr>
              <a:defRPr sz="1800" b="1">
                <a:solidFill>
                  <a:schemeClr val="tx1"/>
                </a:solidFill>
              </a:defRPr>
            </a:lvl1pPr>
          </a:lstStyle>
          <a:p>
            <a:pPr lvl="0"/>
            <a:r>
              <a:rPr lang="da-DK" dirty="0"/>
              <a:t>Indsæt rolle</a:t>
            </a:r>
          </a:p>
        </p:txBody>
      </p:sp>
      <p:sp>
        <p:nvSpPr>
          <p:cNvPr id="35" name="Pladsholder til tekst 34">
            <a:extLst>
              <a:ext uri="{FF2B5EF4-FFF2-40B4-BE49-F238E27FC236}">
                <a16:creationId xmlns:a16="http://schemas.microsoft.com/office/drawing/2014/main" id="{4F55D8B3-9A96-9F43-9433-C16E5E7A2559}"/>
              </a:ext>
            </a:extLst>
          </p:cNvPr>
          <p:cNvSpPr>
            <a:spLocks noGrp="1"/>
          </p:cNvSpPr>
          <p:nvPr>
            <p:ph type="body" sz="quarter" idx="13" hasCustomPrompt="1"/>
          </p:nvPr>
        </p:nvSpPr>
        <p:spPr>
          <a:xfrm>
            <a:off x="751063" y="3593852"/>
            <a:ext cx="359999" cy="360616"/>
          </a:xfrm>
          <a:prstGeom prst="ellipse">
            <a:avLst/>
          </a:prstGeom>
          <a:solidFill>
            <a:schemeClr val="tx1"/>
          </a:solidFill>
        </p:spPr>
        <p:txBody>
          <a:bodyPr anchor="ctr" anchorCtr="0"/>
          <a:lstStyle>
            <a:lvl1pPr marL="18000" algn="ctr">
              <a:spcBef>
                <a:spcPts val="0"/>
              </a:spcBef>
              <a:defRPr sz="2400" b="1">
                <a:solidFill>
                  <a:schemeClr val="bg1"/>
                </a:solidFill>
              </a:defRPr>
            </a:lvl1pPr>
          </a:lstStyle>
          <a:p>
            <a:pPr lvl="0"/>
            <a:r>
              <a:rPr lang="da-DK" dirty="0"/>
              <a:t>&gt;</a:t>
            </a:r>
          </a:p>
        </p:txBody>
      </p:sp>
      <p:sp>
        <p:nvSpPr>
          <p:cNvPr id="37" name="Pladsholder til tekst 36">
            <a:extLst>
              <a:ext uri="{FF2B5EF4-FFF2-40B4-BE49-F238E27FC236}">
                <a16:creationId xmlns:a16="http://schemas.microsoft.com/office/drawing/2014/main" id="{08B54C3E-D994-3446-9366-9EADAF260F15}"/>
              </a:ext>
            </a:extLst>
          </p:cNvPr>
          <p:cNvSpPr>
            <a:spLocks noGrp="1"/>
          </p:cNvSpPr>
          <p:nvPr>
            <p:ph type="body" sz="quarter" idx="14" hasCustomPrompt="1"/>
          </p:nvPr>
        </p:nvSpPr>
        <p:spPr>
          <a:xfrm>
            <a:off x="1278030" y="3661642"/>
            <a:ext cx="1828800" cy="244573"/>
          </a:xfrm>
        </p:spPr>
        <p:txBody>
          <a:bodyPr/>
          <a:lstStyle>
            <a:lvl1pPr>
              <a:defRPr b="1">
                <a:solidFill>
                  <a:schemeClr val="tx1"/>
                </a:solidFill>
              </a:defRPr>
            </a:lvl1pPr>
          </a:lstStyle>
          <a:p>
            <a:pPr lvl="0"/>
            <a:r>
              <a:rPr lang="da-DK" dirty="0"/>
              <a:t>Hvad gør du?</a:t>
            </a:r>
          </a:p>
        </p:txBody>
      </p:sp>
      <p:sp>
        <p:nvSpPr>
          <p:cNvPr id="40" name="Tekstfelt 39">
            <a:extLst>
              <a:ext uri="{FF2B5EF4-FFF2-40B4-BE49-F238E27FC236}">
                <a16:creationId xmlns:a16="http://schemas.microsoft.com/office/drawing/2014/main" id="{ADC92AF8-6550-9143-A669-B6D53CAB46B7}"/>
              </a:ext>
            </a:extLst>
          </p:cNvPr>
          <p:cNvSpPr txBox="1"/>
          <p:nvPr userDrawn="1"/>
        </p:nvSpPr>
        <p:spPr>
          <a:xfrm>
            <a:off x="4736123" y="6690528"/>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41" name="Pladsholder til tekst 2">
            <a:extLst>
              <a:ext uri="{FF2B5EF4-FFF2-40B4-BE49-F238E27FC236}">
                <a16:creationId xmlns:a16="http://schemas.microsoft.com/office/drawing/2014/main" id="{08518EFC-C690-AD46-A791-F8DB1F334E2C}"/>
              </a:ext>
            </a:extLst>
          </p:cNvPr>
          <p:cNvSpPr>
            <a:spLocks noGrp="1"/>
          </p:cNvSpPr>
          <p:nvPr>
            <p:ph type="body" sz="quarter" idx="18" hasCustomPrompt="1"/>
          </p:nvPr>
        </p:nvSpPr>
        <p:spPr>
          <a:xfrm>
            <a:off x="377825" y="4604212"/>
            <a:ext cx="6803818" cy="2522321"/>
          </a:xfrm>
          <a:ln w="38100" cap="rnd" cmpd="sng">
            <a:solidFill>
              <a:schemeClr val="accent2"/>
            </a:solidFill>
            <a:prstDash val="sysDot"/>
          </a:ln>
        </p:spPr>
        <p:txBody>
          <a:bodyPr lIns="360000" tIns="900000" rIns="360000" bIns="360000"/>
          <a:lstStyle>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Indsæt rollebeskrivelse</a:t>
            </a:r>
          </a:p>
          <a:p>
            <a:pPr lvl="1"/>
            <a:r>
              <a:rPr lang="da-DK" dirty="0"/>
              <a:t>Andet niveau</a:t>
            </a:r>
          </a:p>
          <a:p>
            <a:pPr lvl="2"/>
            <a:r>
              <a:rPr lang="da-DK" dirty="0"/>
              <a:t>Tredje niveau</a:t>
            </a:r>
          </a:p>
        </p:txBody>
      </p:sp>
      <p:sp>
        <p:nvSpPr>
          <p:cNvPr id="42" name="Pladsholder til tekst 21">
            <a:extLst>
              <a:ext uri="{FF2B5EF4-FFF2-40B4-BE49-F238E27FC236}">
                <a16:creationId xmlns:a16="http://schemas.microsoft.com/office/drawing/2014/main" id="{D63C256F-9389-D848-984F-6D7E126D0195}"/>
              </a:ext>
            </a:extLst>
          </p:cNvPr>
          <p:cNvSpPr>
            <a:spLocks noGrp="1"/>
          </p:cNvSpPr>
          <p:nvPr>
            <p:ph type="body" sz="quarter" idx="19" hasCustomPrompt="1"/>
          </p:nvPr>
        </p:nvSpPr>
        <p:spPr>
          <a:xfrm>
            <a:off x="739669" y="4961157"/>
            <a:ext cx="2367161" cy="172891"/>
          </a:xfrm>
        </p:spPr>
        <p:txBody>
          <a:bodyPr anchor="b" anchorCtr="0"/>
          <a:lstStyle>
            <a:lvl1pPr>
              <a:defRPr sz="1200"/>
            </a:lvl1pPr>
          </a:lstStyle>
          <a:p>
            <a:pPr lvl="0"/>
            <a:r>
              <a:rPr lang="da-DK" dirty="0" err="1"/>
              <a:t>Indspilskort</a:t>
            </a:r>
            <a:r>
              <a:rPr lang="da-DK" dirty="0"/>
              <a:t> til storyline X:</a:t>
            </a:r>
          </a:p>
        </p:txBody>
      </p:sp>
      <p:sp>
        <p:nvSpPr>
          <p:cNvPr id="43" name="Pladsholder til tekst 23">
            <a:extLst>
              <a:ext uri="{FF2B5EF4-FFF2-40B4-BE49-F238E27FC236}">
                <a16:creationId xmlns:a16="http://schemas.microsoft.com/office/drawing/2014/main" id="{2D790511-7531-A34D-80EF-16BF9D0B3531}"/>
              </a:ext>
            </a:extLst>
          </p:cNvPr>
          <p:cNvSpPr>
            <a:spLocks noGrp="1"/>
          </p:cNvSpPr>
          <p:nvPr>
            <p:ph type="body" sz="quarter" idx="20" hasCustomPrompt="1"/>
          </p:nvPr>
        </p:nvSpPr>
        <p:spPr>
          <a:xfrm>
            <a:off x="739670" y="5150029"/>
            <a:ext cx="5647683" cy="288714"/>
          </a:xfrm>
        </p:spPr>
        <p:txBody>
          <a:bodyPr/>
          <a:lstStyle>
            <a:lvl1pPr>
              <a:defRPr sz="1800" b="1">
                <a:solidFill>
                  <a:schemeClr val="tx1"/>
                </a:solidFill>
              </a:defRPr>
            </a:lvl1pPr>
          </a:lstStyle>
          <a:p>
            <a:pPr lvl="0"/>
            <a:r>
              <a:rPr lang="da-DK" dirty="0"/>
              <a:t>Indsæt rolle</a:t>
            </a:r>
          </a:p>
        </p:txBody>
      </p:sp>
      <p:sp>
        <p:nvSpPr>
          <p:cNvPr id="44" name="Pladsholder til tekst 34">
            <a:extLst>
              <a:ext uri="{FF2B5EF4-FFF2-40B4-BE49-F238E27FC236}">
                <a16:creationId xmlns:a16="http://schemas.microsoft.com/office/drawing/2014/main" id="{18D587C8-6F07-7D49-8018-9C4A7246FF3A}"/>
              </a:ext>
            </a:extLst>
          </p:cNvPr>
          <p:cNvSpPr>
            <a:spLocks noGrp="1"/>
          </p:cNvSpPr>
          <p:nvPr>
            <p:ph type="body" sz="quarter" idx="21" hasCustomPrompt="1"/>
          </p:nvPr>
        </p:nvSpPr>
        <p:spPr>
          <a:xfrm>
            <a:off x="751063" y="6504201"/>
            <a:ext cx="359999" cy="360616"/>
          </a:xfrm>
          <a:prstGeom prst="ellipse">
            <a:avLst/>
          </a:prstGeom>
          <a:solidFill>
            <a:schemeClr val="tx1"/>
          </a:solidFill>
        </p:spPr>
        <p:txBody>
          <a:bodyPr anchor="ctr" anchorCtr="0"/>
          <a:lstStyle>
            <a:lvl1pPr marL="18000" algn="ctr">
              <a:spcBef>
                <a:spcPts val="0"/>
              </a:spcBef>
              <a:defRPr sz="2400" b="1">
                <a:solidFill>
                  <a:schemeClr val="bg1"/>
                </a:solidFill>
              </a:defRPr>
            </a:lvl1pPr>
          </a:lstStyle>
          <a:p>
            <a:pPr lvl="0"/>
            <a:r>
              <a:rPr lang="da-DK" dirty="0"/>
              <a:t>&gt;</a:t>
            </a:r>
          </a:p>
        </p:txBody>
      </p:sp>
      <p:sp>
        <p:nvSpPr>
          <p:cNvPr id="45" name="Pladsholder til tekst 36">
            <a:extLst>
              <a:ext uri="{FF2B5EF4-FFF2-40B4-BE49-F238E27FC236}">
                <a16:creationId xmlns:a16="http://schemas.microsoft.com/office/drawing/2014/main" id="{47DC8CBD-9EF7-FE4F-BDF8-09E8BB3C1989}"/>
              </a:ext>
            </a:extLst>
          </p:cNvPr>
          <p:cNvSpPr>
            <a:spLocks noGrp="1"/>
          </p:cNvSpPr>
          <p:nvPr>
            <p:ph type="body" sz="quarter" idx="22" hasCustomPrompt="1"/>
          </p:nvPr>
        </p:nvSpPr>
        <p:spPr>
          <a:xfrm>
            <a:off x="1278030" y="6571991"/>
            <a:ext cx="1828800" cy="244573"/>
          </a:xfrm>
        </p:spPr>
        <p:txBody>
          <a:bodyPr/>
          <a:lstStyle>
            <a:lvl1pPr>
              <a:defRPr b="1">
                <a:solidFill>
                  <a:schemeClr val="tx1"/>
                </a:solidFill>
              </a:defRPr>
            </a:lvl1pPr>
          </a:lstStyle>
          <a:p>
            <a:pPr lvl="0"/>
            <a:r>
              <a:rPr lang="da-DK" dirty="0"/>
              <a:t>Hvad gør du?</a:t>
            </a:r>
          </a:p>
        </p:txBody>
      </p:sp>
      <p:sp>
        <p:nvSpPr>
          <p:cNvPr id="48" name="Tekstfelt 47">
            <a:extLst>
              <a:ext uri="{FF2B5EF4-FFF2-40B4-BE49-F238E27FC236}">
                <a16:creationId xmlns:a16="http://schemas.microsoft.com/office/drawing/2014/main" id="{14911147-BA1A-B74E-96FB-064D95FC1981}"/>
              </a:ext>
            </a:extLst>
          </p:cNvPr>
          <p:cNvSpPr txBox="1"/>
          <p:nvPr userDrawn="1"/>
        </p:nvSpPr>
        <p:spPr>
          <a:xfrm>
            <a:off x="4736123" y="9610708"/>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49" name="Pladsholder til tekst 2">
            <a:extLst>
              <a:ext uri="{FF2B5EF4-FFF2-40B4-BE49-F238E27FC236}">
                <a16:creationId xmlns:a16="http://schemas.microsoft.com/office/drawing/2014/main" id="{4F09F721-384B-BB44-A04B-0A9563E2F7A3}"/>
              </a:ext>
            </a:extLst>
          </p:cNvPr>
          <p:cNvSpPr>
            <a:spLocks noGrp="1"/>
          </p:cNvSpPr>
          <p:nvPr>
            <p:ph type="body" sz="quarter" idx="24" hasCustomPrompt="1"/>
          </p:nvPr>
        </p:nvSpPr>
        <p:spPr>
          <a:xfrm>
            <a:off x="377825" y="7524392"/>
            <a:ext cx="6803818" cy="2522321"/>
          </a:xfrm>
          <a:ln w="38100" cap="rnd" cmpd="sng">
            <a:solidFill>
              <a:schemeClr val="accent2">
                <a:lumMod val="50000"/>
                <a:lumOff val="50000"/>
              </a:schemeClr>
            </a:solidFill>
            <a:prstDash val="dash"/>
          </a:ln>
        </p:spPr>
        <p:txBody>
          <a:bodyPr lIns="360000" tIns="900000" rIns="360000" bIns="360000"/>
          <a:lstStyle>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Indsæt rollebeskrivelse</a:t>
            </a:r>
          </a:p>
          <a:p>
            <a:pPr lvl="1"/>
            <a:r>
              <a:rPr lang="da-DK" dirty="0"/>
              <a:t>Andet niveau</a:t>
            </a:r>
          </a:p>
          <a:p>
            <a:pPr lvl="2"/>
            <a:r>
              <a:rPr lang="da-DK" dirty="0"/>
              <a:t>Tredje niveau</a:t>
            </a:r>
          </a:p>
        </p:txBody>
      </p:sp>
      <p:sp>
        <p:nvSpPr>
          <p:cNvPr id="50" name="Pladsholder til tekst 21">
            <a:extLst>
              <a:ext uri="{FF2B5EF4-FFF2-40B4-BE49-F238E27FC236}">
                <a16:creationId xmlns:a16="http://schemas.microsoft.com/office/drawing/2014/main" id="{45DC5F16-3E05-4344-AD7A-065A911C94AB}"/>
              </a:ext>
            </a:extLst>
          </p:cNvPr>
          <p:cNvSpPr>
            <a:spLocks noGrp="1"/>
          </p:cNvSpPr>
          <p:nvPr>
            <p:ph type="body" sz="quarter" idx="25" hasCustomPrompt="1"/>
          </p:nvPr>
        </p:nvSpPr>
        <p:spPr>
          <a:xfrm>
            <a:off x="739669" y="7881337"/>
            <a:ext cx="2367161" cy="172891"/>
          </a:xfrm>
        </p:spPr>
        <p:txBody>
          <a:bodyPr anchor="b" anchorCtr="0"/>
          <a:lstStyle>
            <a:lvl1pPr>
              <a:defRPr sz="1200"/>
            </a:lvl1pPr>
          </a:lstStyle>
          <a:p>
            <a:pPr lvl="0"/>
            <a:r>
              <a:rPr lang="da-DK" dirty="0" err="1"/>
              <a:t>Indspilskort</a:t>
            </a:r>
            <a:r>
              <a:rPr lang="da-DK" dirty="0"/>
              <a:t> til storyline X:</a:t>
            </a:r>
          </a:p>
        </p:txBody>
      </p:sp>
      <p:sp>
        <p:nvSpPr>
          <p:cNvPr id="51" name="Pladsholder til tekst 23">
            <a:extLst>
              <a:ext uri="{FF2B5EF4-FFF2-40B4-BE49-F238E27FC236}">
                <a16:creationId xmlns:a16="http://schemas.microsoft.com/office/drawing/2014/main" id="{03DAE9D2-FF21-4F40-8B40-013392FD6E67}"/>
              </a:ext>
            </a:extLst>
          </p:cNvPr>
          <p:cNvSpPr>
            <a:spLocks noGrp="1"/>
          </p:cNvSpPr>
          <p:nvPr>
            <p:ph type="body" sz="quarter" idx="26" hasCustomPrompt="1"/>
          </p:nvPr>
        </p:nvSpPr>
        <p:spPr>
          <a:xfrm>
            <a:off x="739670" y="8070209"/>
            <a:ext cx="5647683" cy="288714"/>
          </a:xfrm>
        </p:spPr>
        <p:txBody>
          <a:bodyPr/>
          <a:lstStyle>
            <a:lvl1pPr>
              <a:defRPr sz="1800" b="1">
                <a:solidFill>
                  <a:schemeClr val="tx1"/>
                </a:solidFill>
              </a:defRPr>
            </a:lvl1pPr>
          </a:lstStyle>
          <a:p>
            <a:pPr lvl="0"/>
            <a:r>
              <a:rPr lang="da-DK" dirty="0"/>
              <a:t>Indsæt rolle</a:t>
            </a:r>
          </a:p>
        </p:txBody>
      </p:sp>
      <p:sp>
        <p:nvSpPr>
          <p:cNvPr id="52" name="Pladsholder til tekst 34">
            <a:extLst>
              <a:ext uri="{FF2B5EF4-FFF2-40B4-BE49-F238E27FC236}">
                <a16:creationId xmlns:a16="http://schemas.microsoft.com/office/drawing/2014/main" id="{D4C2E2F8-108E-D54E-8B48-801789159C5F}"/>
              </a:ext>
            </a:extLst>
          </p:cNvPr>
          <p:cNvSpPr>
            <a:spLocks noGrp="1"/>
          </p:cNvSpPr>
          <p:nvPr>
            <p:ph type="body" sz="quarter" idx="27" hasCustomPrompt="1"/>
          </p:nvPr>
        </p:nvSpPr>
        <p:spPr>
          <a:xfrm>
            <a:off x="751063" y="9424381"/>
            <a:ext cx="359999" cy="360616"/>
          </a:xfrm>
          <a:prstGeom prst="ellipse">
            <a:avLst/>
          </a:prstGeom>
          <a:solidFill>
            <a:schemeClr val="tx1"/>
          </a:solidFill>
        </p:spPr>
        <p:txBody>
          <a:bodyPr anchor="ctr" anchorCtr="0"/>
          <a:lstStyle>
            <a:lvl1pPr marL="18000" algn="ctr">
              <a:spcBef>
                <a:spcPts val="0"/>
              </a:spcBef>
              <a:defRPr sz="2400" b="1">
                <a:solidFill>
                  <a:schemeClr val="bg1"/>
                </a:solidFill>
              </a:defRPr>
            </a:lvl1pPr>
          </a:lstStyle>
          <a:p>
            <a:pPr lvl="0"/>
            <a:r>
              <a:rPr lang="da-DK" dirty="0"/>
              <a:t>&gt;</a:t>
            </a:r>
          </a:p>
        </p:txBody>
      </p:sp>
      <p:sp>
        <p:nvSpPr>
          <p:cNvPr id="53" name="Pladsholder til tekst 36">
            <a:extLst>
              <a:ext uri="{FF2B5EF4-FFF2-40B4-BE49-F238E27FC236}">
                <a16:creationId xmlns:a16="http://schemas.microsoft.com/office/drawing/2014/main" id="{C10FB692-3FCB-F947-BFEC-C4E1ECA08A75}"/>
              </a:ext>
            </a:extLst>
          </p:cNvPr>
          <p:cNvSpPr>
            <a:spLocks noGrp="1"/>
          </p:cNvSpPr>
          <p:nvPr>
            <p:ph type="body" sz="quarter" idx="28" hasCustomPrompt="1"/>
          </p:nvPr>
        </p:nvSpPr>
        <p:spPr>
          <a:xfrm>
            <a:off x="1278030" y="9492171"/>
            <a:ext cx="1828800" cy="244573"/>
          </a:xfrm>
        </p:spPr>
        <p:txBody>
          <a:bodyPr/>
          <a:lstStyle>
            <a:lvl1pPr>
              <a:defRPr b="1">
                <a:solidFill>
                  <a:schemeClr val="tx1"/>
                </a:solidFill>
              </a:defRPr>
            </a:lvl1pPr>
          </a:lstStyle>
          <a:p>
            <a:pPr lvl="0"/>
            <a:r>
              <a:rPr lang="da-DK" dirty="0"/>
              <a:t>Hvad gør du?</a:t>
            </a:r>
          </a:p>
        </p:txBody>
      </p:sp>
      <p:sp>
        <p:nvSpPr>
          <p:cNvPr id="38" name="Pladsholder til tekst 25">
            <a:extLst>
              <a:ext uri="{FF2B5EF4-FFF2-40B4-BE49-F238E27FC236}">
                <a16:creationId xmlns:a16="http://schemas.microsoft.com/office/drawing/2014/main" id="{AC2B2640-1EE0-CB49-80BE-3FDAD03F863D}"/>
              </a:ext>
            </a:extLst>
          </p:cNvPr>
          <p:cNvSpPr>
            <a:spLocks noGrp="1" noChangeAspect="1"/>
          </p:cNvSpPr>
          <p:nvPr>
            <p:ph type="body" sz="quarter" idx="15" hasCustomPrompt="1"/>
          </p:nvPr>
        </p:nvSpPr>
        <p:spPr>
          <a:xfrm>
            <a:off x="6548064" y="4721098"/>
            <a:ext cx="539159" cy="540000"/>
          </a:xfrm>
          <a:blipFill>
            <a:blip r:embed="rId3"/>
            <a:stretch>
              <a:fillRect/>
            </a:stretch>
          </a:blipFill>
        </p:spPr>
        <p:txBody>
          <a:bodyPr/>
          <a:lstStyle/>
          <a:p>
            <a:pPr lvl="0"/>
            <a:r>
              <a:rPr lang="da-DK" dirty="0"/>
              <a:t> </a:t>
            </a:r>
          </a:p>
        </p:txBody>
      </p:sp>
      <p:sp>
        <p:nvSpPr>
          <p:cNvPr id="39" name="Pladsholder til tekst 25">
            <a:extLst>
              <a:ext uri="{FF2B5EF4-FFF2-40B4-BE49-F238E27FC236}">
                <a16:creationId xmlns:a16="http://schemas.microsoft.com/office/drawing/2014/main" id="{E680C020-A7A9-1A49-85CF-3F622F65B7B6}"/>
              </a:ext>
            </a:extLst>
          </p:cNvPr>
          <p:cNvSpPr>
            <a:spLocks noGrp="1" noChangeAspect="1"/>
          </p:cNvSpPr>
          <p:nvPr>
            <p:ph type="body" sz="quarter" idx="17" hasCustomPrompt="1"/>
          </p:nvPr>
        </p:nvSpPr>
        <p:spPr>
          <a:xfrm>
            <a:off x="6538920" y="1815849"/>
            <a:ext cx="539159" cy="540000"/>
          </a:xfrm>
          <a:blipFill>
            <a:blip r:embed="rId4"/>
            <a:stretch>
              <a:fillRect/>
            </a:stretch>
          </a:blipFill>
        </p:spPr>
        <p:txBody>
          <a:bodyPr/>
          <a:lstStyle/>
          <a:p>
            <a:pPr lvl="0"/>
            <a:r>
              <a:rPr lang="da-DK" dirty="0"/>
              <a:t> </a:t>
            </a:r>
          </a:p>
        </p:txBody>
      </p:sp>
      <p:sp>
        <p:nvSpPr>
          <p:cNvPr id="47" name="Pladsholder til tekst 25">
            <a:extLst>
              <a:ext uri="{FF2B5EF4-FFF2-40B4-BE49-F238E27FC236}">
                <a16:creationId xmlns:a16="http://schemas.microsoft.com/office/drawing/2014/main" id="{54DE0D19-6B27-C04A-ADBE-999B2D2341B7}"/>
              </a:ext>
            </a:extLst>
          </p:cNvPr>
          <p:cNvSpPr>
            <a:spLocks noGrp="1"/>
          </p:cNvSpPr>
          <p:nvPr>
            <p:ph type="body" sz="quarter" idx="23" hasCustomPrompt="1"/>
          </p:nvPr>
        </p:nvSpPr>
        <p:spPr>
          <a:xfrm>
            <a:off x="6548064" y="7674566"/>
            <a:ext cx="540000" cy="540000"/>
          </a:xfrm>
          <a:blipFill>
            <a:blip r:embed="rId5"/>
            <a:stretch>
              <a:fillRect/>
            </a:stretch>
          </a:blipFill>
        </p:spPr>
        <p:txBody>
          <a:bodyPr/>
          <a:lstStyle/>
          <a:p>
            <a:pPr lvl="0"/>
            <a:r>
              <a:rPr lang="da-DK" dirty="0"/>
              <a:t> </a:t>
            </a:r>
          </a:p>
        </p:txBody>
      </p:sp>
      <p:sp>
        <p:nvSpPr>
          <p:cNvPr id="34" name="Pladsholder til tekst 25">
            <a:extLst>
              <a:ext uri="{FF2B5EF4-FFF2-40B4-BE49-F238E27FC236}">
                <a16:creationId xmlns:a16="http://schemas.microsoft.com/office/drawing/2014/main" id="{E3AD55CF-6CE5-A746-AF51-1FB8A4FF3311}"/>
              </a:ext>
            </a:extLst>
          </p:cNvPr>
          <p:cNvSpPr>
            <a:spLocks noGrp="1"/>
          </p:cNvSpPr>
          <p:nvPr>
            <p:ph type="body" sz="quarter" idx="29" hasCustomPrompt="1"/>
          </p:nvPr>
        </p:nvSpPr>
        <p:spPr>
          <a:xfrm>
            <a:off x="5874356" y="1743575"/>
            <a:ext cx="620696" cy="621663"/>
          </a:xfrm>
          <a:blipFill>
            <a:blip r:embed="rId6"/>
            <a:stretch>
              <a:fillRect/>
            </a:stretch>
          </a:blipFill>
        </p:spPr>
        <p:txBody>
          <a:bodyPr/>
          <a:lstStyle/>
          <a:p>
            <a:pPr lvl="0"/>
            <a:r>
              <a:rPr lang="da-DK" dirty="0"/>
              <a:t> </a:t>
            </a:r>
          </a:p>
        </p:txBody>
      </p:sp>
      <p:sp>
        <p:nvSpPr>
          <p:cNvPr id="36" name="Pladsholder til tekst 4">
            <a:extLst>
              <a:ext uri="{FF2B5EF4-FFF2-40B4-BE49-F238E27FC236}">
                <a16:creationId xmlns:a16="http://schemas.microsoft.com/office/drawing/2014/main" id="{D81DEE86-AF97-7E4F-A0E3-4D140CFE3E4D}"/>
              </a:ext>
            </a:extLst>
          </p:cNvPr>
          <p:cNvSpPr>
            <a:spLocks noGrp="1"/>
          </p:cNvSpPr>
          <p:nvPr>
            <p:ph type="body" sz="quarter" idx="30" hasCustomPrompt="1"/>
          </p:nvPr>
        </p:nvSpPr>
        <p:spPr>
          <a:xfrm>
            <a:off x="6025660" y="1843944"/>
            <a:ext cx="109521" cy="109521"/>
          </a:xfrm>
          <a:prstGeom prst="ellipse">
            <a:avLst/>
          </a:prstGeom>
          <a:solidFill>
            <a:schemeClr val="accent1"/>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a:lstStyle>
            <a:lvl1pPr>
              <a:defRPr>
                <a:solidFill>
                  <a:schemeClr val="accent1"/>
                </a:solidFill>
              </a:defRPr>
            </a:lvl1pPr>
          </a:lstStyle>
          <a:p>
            <a:pPr lvl="0"/>
            <a:r>
              <a:rPr lang="da-DK" dirty="0"/>
              <a:t> </a:t>
            </a:r>
          </a:p>
        </p:txBody>
      </p:sp>
      <p:sp>
        <p:nvSpPr>
          <p:cNvPr id="46" name="Pladsholder til tekst 25">
            <a:extLst>
              <a:ext uri="{FF2B5EF4-FFF2-40B4-BE49-F238E27FC236}">
                <a16:creationId xmlns:a16="http://schemas.microsoft.com/office/drawing/2014/main" id="{795AA5AA-6136-2F42-A635-2C239CC8BB13}"/>
              </a:ext>
            </a:extLst>
          </p:cNvPr>
          <p:cNvSpPr>
            <a:spLocks noGrp="1"/>
          </p:cNvSpPr>
          <p:nvPr>
            <p:ph type="body" sz="quarter" idx="31" hasCustomPrompt="1"/>
          </p:nvPr>
        </p:nvSpPr>
        <p:spPr>
          <a:xfrm>
            <a:off x="5874356" y="4675311"/>
            <a:ext cx="620696" cy="621663"/>
          </a:xfrm>
          <a:blipFill>
            <a:blip r:embed="rId6"/>
            <a:stretch>
              <a:fillRect/>
            </a:stretch>
          </a:blipFill>
        </p:spPr>
        <p:txBody>
          <a:bodyPr/>
          <a:lstStyle/>
          <a:p>
            <a:pPr lvl="0"/>
            <a:r>
              <a:rPr lang="da-DK" dirty="0"/>
              <a:t> </a:t>
            </a:r>
          </a:p>
        </p:txBody>
      </p:sp>
      <p:sp>
        <p:nvSpPr>
          <p:cNvPr id="54" name="Pladsholder til tekst 4">
            <a:extLst>
              <a:ext uri="{FF2B5EF4-FFF2-40B4-BE49-F238E27FC236}">
                <a16:creationId xmlns:a16="http://schemas.microsoft.com/office/drawing/2014/main" id="{3C525AAC-8419-A44C-BE4A-D7E778625927}"/>
              </a:ext>
            </a:extLst>
          </p:cNvPr>
          <p:cNvSpPr>
            <a:spLocks noGrp="1"/>
          </p:cNvSpPr>
          <p:nvPr>
            <p:ph type="body" sz="quarter" idx="32" hasCustomPrompt="1"/>
          </p:nvPr>
        </p:nvSpPr>
        <p:spPr>
          <a:xfrm>
            <a:off x="6230697" y="4925146"/>
            <a:ext cx="109521" cy="109521"/>
          </a:xfrm>
          <a:prstGeom prst="ellipse">
            <a:avLst/>
          </a:prstGeom>
          <a:solidFill>
            <a:schemeClr val="accent1"/>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a:lstStyle>
            <a:lvl1pPr>
              <a:defRPr>
                <a:solidFill>
                  <a:schemeClr val="accent1"/>
                </a:solidFill>
              </a:defRPr>
            </a:lvl1pPr>
          </a:lstStyle>
          <a:p>
            <a:pPr lvl="0"/>
            <a:r>
              <a:rPr lang="da-DK" dirty="0"/>
              <a:t> </a:t>
            </a:r>
          </a:p>
        </p:txBody>
      </p:sp>
      <p:sp>
        <p:nvSpPr>
          <p:cNvPr id="55" name="Pladsholder til tekst 25">
            <a:extLst>
              <a:ext uri="{FF2B5EF4-FFF2-40B4-BE49-F238E27FC236}">
                <a16:creationId xmlns:a16="http://schemas.microsoft.com/office/drawing/2014/main" id="{94FF114F-312A-FB46-88E9-6A904793D211}"/>
              </a:ext>
            </a:extLst>
          </p:cNvPr>
          <p:cNvSpPr>
            <a:spLocks noGrp="1"/>
          </p:cNvSpPr>
          <p:nvPr>
            <p:ph type="body" sz="quarter" idx="33" hasCustomPrompt="1"/>
          </p:nvPr>
        </p:nvSpPr>
        <p:spPr>
          <a:xfrm>
            <a:off x="5874356" y="7578767"/>
            <a:ext cx="620696" cy="621663"/>
          </a:xfrm>
          <a:blipFill>
            <a:blip r:embed="rId6"/>
            <a:stretch>
              <a:fillRect/>
            </a:stretch>
          </a:blipFill>
        </p:spPr>
        <p:txBody>
          <a:bodyPr/>
          <a:lstStyle/>
          <a:p>
            <a:pPr lvl="0"/>
            <a:r>
              <a:rPr lang="da-DK" dirty="0"/>
              <a:t> </a:t>
            </a:r>
          </a:p>
        </p:txBody>
      </p:sp>
      <p:sp>
        <p:nvSpPr>
          <p:cNvPr id="56" name="Pladsholder til tekst 4">
            <a:extLst>
              <a:ext uri="{FF2B5EF4-FFF2-40B4-BE49-F238E27FC236}">
                <a16:creationId xmlns:a16="http://schemas.microsoft.com/office/drawing/2014/main" id="{39577B1E-79AE-C845-82AA-281A95B360CC}"/>
              </a:ext>
            </a:extLst>
          </p:cNvPr>
          <p:cNvSpPr>
            <a:spLocks noGrp="1"/>
          </p:cNvSpPr>
          <p:nvPr>
            <p:ph type="body" sz="quarter" idx="34" hasCustomPrompt="1"/>
          </p:nvPr>
        </p:nvSpPr>
        <p:spPr>
          <a:xfrm>
            <a:off x="6078198" y="7968311"/>
            <a:ext cx="109521" cy="109521"/>
          </a:xfrm>
          <a:prstGeom prst="ellipse">
            <a:avLst/>
          </a:prstGeom>
          <a:solidFill>
            <a:schemeClr val="accent1"/>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a:lstStyle>
            <a:lvl1pPr>
              <a:defRPr>
                <a:solidFill>
                  <a:schemeClr val="accent1"/>
                </a:solidFill>
              </a:defRPr>
            </a:lvl1pPr>
          </a:lstStyle>
          <a:p>
            <a:pPr lvl="0"/>
            <a:r>
              <a:rPr lang="da-DK" dirty="0"/>
              <a:t> </a:t>
            </a:r>
          </a:p>
        </p:txBody>
      </p:sp>
    </p:spTree>
    <p:extLst>
      <p:ext uri="{BB962C8B-B14F-4D97-AF65-F5344CB8AC3E}">
        <p14:creationId xmlns:p14="http://schemas.microsoft.com/office/powerpoint/2010/main" val="676130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andling – Fase 1">
    <p:spTree>
      <p:nvGrpSpPr>
        <p:cNvPr id="1" name=""/>
        <p:cNvGrpSpPr/>
        <p:nvPr/>
      </p:nvGrpSpPr>
      <p:grpSpPr>
        <a:xfrm>
          <a:off x="0" y="0"/>
          <a:ext cx="0" cy="0"/>
          <a:chOff x="0" y="0"/>
          <a:chExt cx="0" cy="0"/>
        </a:xfrm>
      </p:grpSpPr>
      <p:sp>
        <p:nvSpPr>
          <p:cNvPr id="7" name="Pladsholder til sidefod 5"/>
          <p:cNvSpPr txBox="1">
            <a:spLocks/>
          </p:cNvSpPr>
          <p:nvPr userDrawn="1"/>
        </p:nvSpPr>
        <p:spPr>
          <a:xfrm>
            <a:off x="70874" y="9914687"/>
            <a:ext cx="2551390" cy="569241"/>
          </a:xfrm>
          <a:prstGeom prst="rect">
            <a:avLst/>
          </a:prstGeom>
        </p:spPr>
        <p:txBody>
          <a:bodyPr vert="horz" lIns="26922" tIns="13461" rIns="26922" bIns="13461"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da-DK" sz="342" dirty="0"/>
          </a:p>
        </p:txBody>
      </p:sp>
      <p:sp>
        <p:nvSpPr>
          <p:cNvPr id="4" name="Pladsholder til titel 1">
            <a:extLst>
              <a:ext uri="{FF2B5EF4-FFF2-40B4-BE49-F238E27FC236}">
                <a16:creationId xmlns:a16="http://schemas.microsoft.com/office/drawing/2014/main" id="{DE5BEBA9-C6AC-1B40-85E2-12CD00EF950D}"/>
              </a:ext>
            </a:extLst>
          </p:cNvPr>
          <p:cNvSpPr>
            <a:spLocks noGrp="1"/>
          </p:cNvSpPr>
          <p:nvPr>
            <p:ph type="title" hasCustomPrompt="1"/>
          </p:nvPr>
        </p:nvSpPr>
        <p:spPr>
          <a:xfrm>
            <a:off x="377267" y="659653"/>
            <a:ext cx="6805141" cy="498588"/>
          </a:xfrm>
          <a:prstGeom prst="rect">
            <a:avLst/>
          </a:prstGeom>
        </p:spPr>
        <p:txBody>
          <a:bodyPr vert="horz" lIns="0" tIns="0" rIns="0" bIns="0" rtlCol="0" anchor="t" anchorCtr="0">
            <a:noAutofit/>
          </a:bodyPr>
          <a:lstStyle>
            <a:lvl1pPr>
              <a:defRPr sz="2000"/>
            </a:lvl1pPr>
          </a:lstStyle>
          <a:p>
            <a:r>
              <a:rPr lang="da-DK" dirty="0">
                <a:solidFill>
                  <a:schemeClr val="tx2"/>
                </a:solidFill>
              </a:rPr>
              <a:t>Beredskabsspil – Handlinger</a:t>
            </a:r>
            <a:br>
              <a:rPr lang="da-DK" dirty="0">
                <a:solidFill>
                  <a:schemeClr val="tx2"/>
                </a:solidFill>
              </a:rPr>
            </a:br>
            <a:r>
              <a:rPr lang="da-DK" dirty="0">
                <a:solidFill>
                  <a:schemeClr val="tx2"/>
                </a:solidFill>
              </a:rPr>
              <a:t>Fase 1</a:t>
            </a:r>
            <a:endParaRPr lang="da-DK" noProof="0" dirty="0"/>
          </a:p>
        </p:txBody>
      </p:sp>
      <p:grpSp>
        <p:nvGrpSpPr>
          <p:cNvPr id="16" name="Gruppe 15">
            <a:extLst>
              <a:ext uri="{FF2B5EF4-FFF2-40B4-BE49-F238E27FC236}">
                <a16:creationId xmlns:a16="http://schemas.microsoft.com/office/drawing/2014/main" id="{44A19EC5-AAFC-4741-8C67-D4EBEB79A20F}"/>
              </a:ext>
            </a:extLst>
          </p:cNvPr>
          <p:cNvGrpSpPr/>
          <p:nvPr userDrawn="1"/>
        </p:nvGrpSpPr>
        <p:grpSpPr>
          <a:xfrm>
            <a:off x="500168" y="1346777"/>
            <a:ext cx="6307032" cy="225224"/>
            <a:chOff x="500168" y="3868378"/>
            <a:chExt cx="6307032" cy="225224"/>
          </a:xfrm>
        </p:grpSpPr>
        <p:cxnSp>
          <p:nvCxnSpPr>
            <p:cNvPr id="17" name="Lige forbindelse 16">
              <a:extLst>
                <a:ext uri="{FF2B5EF4-FFF2-40B4-BE49-F238E27FC236}">
                  <a16:creationId xmlns:a16="http://schemas.microsoft.com/office/drawing/2014/main" id="{43D911F7-8C01-764A-A7C9-4F01523EF340}"/>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18" name="Billede 17">
              <a:extLst>
                <a:ext uri="{FF2B5EF4-FFF2-40B4-BE49-F238E27FC236}">
                  <a16:creationId xmlns:a16="http://schemas.microsoft.com/office/drawing/2014/main" id="{1F982D9F-6D62-6A4F-B7DD-2BE68861153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grpSp>
        <p:nvGrpSpPr>
          <p:cNvPr id="19" name="Gruppe 18">
            <a:extLst>
              <a:ext uri="{FF2B5EF4-FFF2-40B4-BE49-F238E27FC236}">
                <a16:creationId xmlns:a16="http://schemas.microsoft.com/office/drawing/2014/main" id="{09905E58-74BC-DD42-B0FF-A168F4012232}"/>
              </a:ext>
            </a:extLst>
          </p:cNvPr>
          <p:cNvGrpSpPr/>
          <p:nvPr userDrawn="1"/>
        </p:nvGrpSpPr>
        <p:grpSpPr>
          <a:xfrm>
            <a:off x="500168" y="5800204"/>
            <a:ext cx="6307032" cy="225224"/>
            <a:chOff x="500168" y="3868378"/>
            <a:chExt cx="6307032" cy="225224"/>
          </a:xfrm>
        </p:grpSpPr>
        <p:cxnSp>
          <p:nvCxnSpPr>
            <p:cNvPr id="20" name="Lige forbindelse 19">
              <a:extLst>
                <a:ext uri="{FF2B5EF4-FFF2-40B4-BE49-F238E27FC236}">
                  <a16:creationId xmlns:a16="http://schemas.microsoft.com/office/drawing/2014/main" id="{B9029D70-6DDF-614F-BC90-BDDFB6EE65D5}"/>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1" name="Billede 20">
              <a:extLst>
                <a:ext uri="{FF2B5EF4-FFF2-40B4-BE49-F238E27FC236}">
                  <a16:creationId xmlns:a16="http://schemas.microsoft.com/office/drawing/2014/main" id="{B07A26ED-B688-AD48-B4DC-DE76A3F373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sp>
        <p:nvSpPr>
          <p:cNvPr id="23" name="Tekstfelt 22">
            <a:extLst>
              <a:ext uri="{FF2B5EF4-FFF2-40B4-BE49-F238E27FC236}">
                <a16:creationId xmlns:a16="http://schemas.microsoft.com/office/drawing/2014/main" id="{AE0B698D-C906-5A4A-A102-06016AEFBA4E}"/>
              </a:ext>
            </a:extLst>
          </p:cNvPr>
          <p:cNvSpPr txBox="1"/>
          <p:nvPr userDrawn="1"/>
        </p:nvSpPr>
        <p:spPr>
          <a:xfrm>
            <a:off x="4736123" y="5227271"/>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31" name="Pladsholder til tekst 30">
            <a:extLst>
              <a:ext uri="{FF2B5EF4-FFF2-40B4-BE49-F238E27FC236}">
                <a16:creationId xmlns:a16="http://schemas.microsoft.com/office/drawing/2014/main" id="{E69E208C-FC11-194C-BCE5-3954822924C3}"/>
              </a:ext>
            </a:extLst>
          </p:cNvPr>
          <p:cNvSpPr>
            <a:spLocks noGrp="1"/>
          </p:cNvSpPr>
          <p:nvPr>
            <p:ph type="body" sz="quarter" idx="10"/>
          </p:nvPr>
        </p:nvSpPr>
        <p:spPr>
          <a:xfrm>
            <a:off x="377824" y="1769167"/>
            <a:ext cx="6804025" cy="3888000"/>
          </a:xfrm>
          <a:ln w="38100" cap="rnd" cmpd="dbl">
            <a:solidFill>
              <a:schemeClr val="accent1"/>
            </a:solidFill>
          </a:ln>
        </p:spPr>
        <p:txBody>
          <a:bodyPr vert="horz" lIns="360000" tIns="900000" rIns="360000" bIns="360000" rtlCol="0">
            <a:noAutofit/>
          </a:bodyPr>
          <a:lstStyle>
            <a:lvl1pPr>
              <a:defRPr lang="da-DK" dirty="0"/>
            </a:lvl1pPr>
          </a:lstStyle>
          <a:p>
            <a:pPr lvl="0"/>
            <a:r>
              <a:rPr lang="da-DK" dirty="0"/>
              <a:t>Klik for at redigere teksttypografierne i masteren</a:t>
            </a:r>
          </a:p>
        </p:txBody>
      </p:sp>
      <p:sp>
        <p:nvSpPr>
          <p:cNvPr id="33" name="Pladsholder til tekst 32">
            <a:extLst>
              <a:ext uri="{FF2B5EF4-FFF2-40B4-BE49-F238E27FC236}">
                <a16:creationId xmlns:a16="http://schemas.microsoft.com/office/drawing/2014/main" id="{DE23E09B-8B63-EE46-B8B3-30428B8393E4}"/>
              </a:ext>
            </a:extLst>
          </p:cNvPr>
          <p:cNvSpPr>
            <a:spLocks noGrp="1"/>
          </p:cNvSpPr>
          <p:nvPr>
            <p:ph type="body" sz="quarter" idx="11" hasCustomPrompt="1"/>
          </p:nvPr>
        </p:nvSpPr>
        <p:spPr>
          <a:xfrm>
            <a:off x="736543" y="2152573"/>
            <a:ext cx="3043294" cy="420688"/>
          </a:xfrm>
        </p:spPr>
        <p:txBody>
          <a:bodyPr anchor="ctr" anchorCtr="0"/>
          <a:lstStyle>
            <a:lvl1pPr>
              <a:defRPr sz="1800" b="1">
                <a:solidFill>
                  <a:schemeClr val="tx1"/>
                </a:solidFill>
              </a:defRPr>
            </a:lvl1pPr>
          </a:lstStyle>
          <a:p>
            <a:pPr lvl="0"/>
            <a:r>
              <a:rPr lang="da-DK" dirty="0"/>
              <a:t>Handling:</a:t>
            </a:r>
          </a:p>
        </p:txBody>
      </p:sp>
      <p:grpSp>
        <p:nvGrpSpPr>
          <p:cNvPr id="44" name="Gruppe 43">
            <a:extLst>
              <a:ext uri="{FF2B5EF4-FFF2-40B4-BE49-F238E27FC236}">
                <a16:creationId xmlns:a16="http://schemas.microsoft.com/office/drawing/2014/main" id="{ED8623A4-9B5D-F04B-8213-CD7559DE5738}"/>
              </a:ext>
            </a:extLst>
          </p:cNvPr>
          <p:cNvGrpSpPr/>
          <p:nvPr userDrawn="1"/>
        </p:nvGrpSpPr>
        <p:grpSpPr>
          <a:xfrm>
            <a:off x="777875" y="3302331"/>
            <a:ext cx="6029325" cy="1851102"/>
            <a:chOff x="6888744" y="3302331"/>
            <a:chExt cx="6029325" cy="1851102"/>
          </a:xfrm>
        </p:grpSpPr>
        <p:cxnSp>
          <p:nvCxnSpPr>
            <p:cNvPr id="35" name="Lige forbindelse 34">
              <a:extLst>
                <a:ext uri="{FF2B5EF4-FFF2-40B4-BE49-F238E27FC236}">
                  <a16:creationId xmlns:a16="http://schemas.microsoft.com/office/drawing/2014/main" id="{45067F2A-FAEF-6F47-B010-13A4EAB31252}"/>
                </a:ext>
              </a:extLst>
            </p:cNvPr>
            <p:cNvCxnSpPr>
              <a:cxnSpLocks/>
            </p:cNvCxnSpPr>
            <p:nvPr userDrawn="1"/>
          </p:nvCxnSpPr>
          <p:spPr>
            <a:xfrm>
              <a:off x="6888744" y="3302331"/>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Lige forbindelse 36">
              <a:extLst>
                <a:ext uri="{FF2B5EF4-FFF2-40B4-BE49-F238E27FC236}">
                  <a16:creationId xmlns:a16="http://schemas.microsoft.com/office/drawing/2014/main" id="{54A42D7D-6D54-8E45-B494-44E199905948}"/>
                </a:ext>
              </a:extLst>
            </p:cNvPr>
            <p:cNvCxnSpPr>
              <a:cxnSpLocks/>
            </p:cNvCxnSpPr>
            <p:nvPr userDrawn="1"/>
          </p:nvCxnSpPr>
          <p:spPr>
            <a:xfrm>
              <a:off x="6888744" y="3566774"/>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Lige forbindelse 37">
              <a:extLst>
                <a:ext uri="{FF2B5EF4-FFF2-40B4-BE49-F238E27FC236}">
                  <a16:creationId xmlns:a16="http://schemas.microsoft.com/office/drawing/2014/main" id="{05A77125-12A5-714F-ADEB-9C0D72545632}"/>
                </a:ext>
              </a:extLst>
            </p:cNvPr>
            <p:cNvCxnSpPr>
              <a:cxnSpLocks/>
            </p:cNvCxnSpPr>
            <p:nvPr userDrawn="1"/>
          </p:nvCxnSpPr>
          <p:spPr>
            <a:xfrm>
              <a:off x="6888744" y="3831217"/>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9" name="Lige forbindelse 38">
              <a:extLst>
                <a:ext uri="{FF2B5EF4-FFF2-40B4-BE49-F238E27FC236}">
                  <a16:creationId xmlns:a16="http://schemas.microsoft.com/office/drawing/2014/main" id="{2036D857-EF6E-5546-B010-24E162F41B31}"/>
                </a:ext>
              </a:extLst>
            </p:cNvPr>
            <p:cNvCxnSpPr>
              <a:cxnSpLocks/>
            </p:cNvCxnSpPr>
            <p:nvPr userDrawn="1"/>
          </p:nvCxnSpPr>
          <p:spPr>
            <a:xfrm>
              <a:off x="6888744" y="4095660"/>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0" name="Lige forbindelse 39">
              <a:extLst>
                <a:ext uri="{FF2B5EF4-FFF2-40B4-BE49-F238E27FC236}">
                  <a16:creationId xmlns:a16="http://schemas.microsoft.com/office/drawing/2014/main" id="{313565A4-B0CE-CF49-A042-2C1E73D74BC0}"/>
                </a:ext>
              </a:extLst>
            </p:cNvPr>
            <p:cNvCxnSpPr>
              <a:cxnSpLocks/>
            </p:cNvCxnSpPr>
            <p:nvPr userDrawn="1"/>
          </p:nvCxnSpPr>
          <p:spPr>
            <a:xfrm>
              <a:off x="6888744" y="4360103"/>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1" name="Lige forbindelse 40">
              <a:extLst>
                <a:ext uri="{FF2B5EF4-FFF2-40B4-BE49-F238E27FC236}">
                  <a16:creationId xmlns:a16="http://schemas.microsoft.com/office/drawing/2014/main" id="{0967E3EB-444D-FC42-9643-5D47AF301F74}"/>
                </a:ext>
              </a:extLst>
            </p:cNvPr>
            <p:cNvCxnSpPr>
              <a:cxnSpLocks/>
            </p:cNvCxnSpPr>
            <p:nvPr userDrawn="1"/>
          </p:nvCxnSpPr>
          <p:spPr>
            <a:xfrm>
              <a:off x="6888744" y="4624546"/>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2" name="Lige forbindelse 41">
              <a:extLst>
                <a:ext uri="{FF2B5EF4-FFF2-40B4-BE49-F238E27FC236}">
                  <a16:creationId xmlns:a16="http://schemas.microsoft.com/office/drawing/2014/main" id="{EB09C474-AE46-204D-B870-061BE3EC6D82}"/>
                </a:ext>
              </a:extLst>
            </p:cNvPr>
            <p:cNvCxnSpPr>
              <a:cxnSpLocks/>
            </p:cNvCxnSpPr>
            <p:nvPr userDrawn="1"/>
          </p:nvCxnSpPr>
          <p:spPr>
            <a:xfrm>
              <a:off x="6888744" y="4888989"/>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3" name="Lige forbindelse 42">
              <a:extLst>
                <a:ext uri="{FF2B5EF4-FFF2-40B4-BE49-F238E27FC236}">
                  <a16:creationId xmlns:a16="http://schemas.microsoft.com/office/drawing/2014/main" id="{0103823B-9A17-974A-8F8F-DC520D78435F}"/>
                </a:ext>
              </a:extLst>
            </p:cNvPr>
            <p:cNvCxnSpPr>
              <a:cxnSpLocks/>
            </p:cNvCxnSpPr>
            <p:nvPr userDrawn="1"/>
          </p:nvCxnSpPr>
          <p:spPr>
            <a:xfrm>
              <a:off x="6888744" y="5153433"/>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45" name="Pladsholder til tekst 25">
            <a:extLst>
              <a:ext uri="{FF2B5EF4-FFF2-40B4-BE49-F238E27FC236}">
                <a16:creationId xmlns:a16="http://schemas.microsoft.com/office/drawing/2014/main" id="{7FF22279-FE8A-644B-AF9F-EF54F36A115A}"/>
              </a:ext>
            </a:extLst>
          </p:cNvPr>
          <p:cNvSpPr>
            <a:spLocks noGrp="1"/>
          </p:cNvSpPr>
          <p:nvPr>
            <p:ph type="body" sz="quarter" idx="17" hasCustomPrompt="1"/>
          </p:nvPr>
        </p:nvSpPr>
        <p:spPr>
          <a:xfrm>
            <a:off x="6348401" y="1815289"/>
            <a:ext cx="816101" cy="817373"/>
          </a:xfrm>
          <a:blipFill>
            <a:blip r:embed="rId3"/>
            <a:stretch>
              <a:fillRect/>
            </a:stretch>
          </a:blipFill>
        </p:spPr>
        <p:txBody>
          <a:bodyPr/>
          <a:lstStyle/>
          <a:p>
            <a:pPr lvl="0"/>
            <a:r>
              <a:rPr lang="da-DK" dirty="0"/>
              <a:t> </a:t>
            </a:r>
          </a:p>
        </p:txBody>
      </p:sp>
      <p:sp>
        <p:nvSpPr>
          <p:cNvPr id="46" name="Tekstfelt 45">
            <a:extLst>
              <a:ext uri="{FF2B5EF4-FFF2-40B4-BE49-F238E27FC236}">
                <a16:creationId xmlns:a16="http://schemas.microsoft.com/office/drawing/2014/main" id="{E368EDA2-760D-5242-8DF1-591637E16C0E}"/>
              </a:ext>
            </a:extLst>
          </p:cNvPr>
          <p:cNvSpPr txBox="1"/>
          <p:nvPr userDrawn="1"/>
        </p:nvSpPr>
        <p:spPr>
          <a:xfrm>
            <a:off x="4736123" y="9620852"/>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47" name="Pladsholder til tekst 30">
            <a:extLst>
              <a:ext uri="{FF2B5EF4-FFF2-40B4-BE49-F238E27FC236}">
                <a16:creationId xmlns:a16="http://schemas.microsoft.com/office/drawing/2014/main" id="{96FAA858-78F9-124B-BB50-9BAFD5FC7BC1}"/>
              </a:ext>
            </a:extLst>
          </p:cNvPr>
          <p:cNvSpPr>
            <a:spLocks noGrp="1"/>
          </p:cNvSpPr>
          <p:nvPr>
            <p:ph type="body" sz="quarter" idx="18"/>
          </p:nvPr>
        </p:nvSpPr>
        <p:spPr>
          <a:xfrm>
            <a:off x="377824" y="6162748"/>
            <a:ext cx="6804025" cy="3888000"/>
          </a:xfrm>
          <a:ln w="38100" cap="rnd" cmpd="dbl">
            <a:solidFill>
              <a:schemeClr val="accent1"/>
            </a:solidFill>
          </a:ln>
        </p:spPr>
        <p:txBody>
          <a:bodyPr vert="horz" lIns="360000" tIns="900000" rIns="360000" bIns="360000" rtlCol="0">
            <a:noAutofit/>
          </a:bodyPr>
          <a:lstStyle>
            <a:lvl1pPr>
              <a:defRPr lang="da-DK" dirty="0"/>
            </a:lvl1pPr>
          </a:lstStyle>
          <a:p>
            <a:pPr lvl="0"/>
            <a:r>
              <a:rPr lang="da-DK" dirty="0"/>
              <a:t>Klik for at redigere teksttypografierne i masteren</a:t>
            </a:r>
          </a:p>
        </p:txBody>
      </p:sp>
      <p:sp>
        <p:nvSpPr>
          <p:cNvPr id="48" name="Pladsholder til tekst 32">
            <a:extLst>
              <a:ext uri="{FF2B5EF4-FFF2-40B4-BE49-F238E27FC236}">
                <a16:creationId xmlns:a16="http://schemas.microsoft.com/office/drawing/2014/main" id="{1A2626B6-521E-DA4C-B284-F41FCA6B6C2C}"/>
              </a:ext>
            </a:extLst>
          </p:cNvPr>
          <p:cNvSpPr>
            <a:spLocks noGrp="1"/>
          </p:cNvSpPr>
          <p:nvPr>
            <p:ph type="body" sz="quarter" idx="19" hasCustomPrompt="1"/>
          </p:nvPr>
        </p:nvSpPr>
        <p:spPr>
          <a:xfrm>
            <a:off x="736543" y="6546154"/>
            <a:ext cx="3043294" cy="420688"/>
          </a:xfrm>
        </p:spPr>
        <p:txBody>
          <a:bodyPr anchor="ctr" anchorCtr="0"/>
          <a:lstStyle>
            <a:lvl1pPr>
              <a:defRPr sz="1800" b="1">
                <a:solidFill>
                  <a:schemeClr val="tx1"/>
                </a:solidFill>
              </a:defRPr>
            </a:lvl1pPr>
          </a:lstStyle>
          <a:p>
            <a:pPr lvl="0"/>
            <a:r>
              <a:rPr lang="da-DK" dirty="0"/>
              <a:t>Handling:</a:t>
            </a:r>
          </a:p>
        </p:txBody>
      </p:sp>
      <p:grpSp>
        <p:nvGrpSpPr>
          <p:cNvPr id="49" name="Gruppe 48">
            <a:extLst>
              <a:ext uri="{FF2B5EF4-FFF2-40B4-BE49-F238E27FC236}">
                <a16:creationId xmlns:a16="http://schemas.microsoft.com/office/drawing/2014/main" id="{D6D38C5A-AE6F-B746-B090-F1DDEF9DD0D6}"/>
              </a:ext>
            </a:extLst>
          </p:cNvPr>
          <p:cNvGrpSpPr/>
          <p:nvPr userDrawn="1"/>
        </p:nvGrpSpPr>
        <p:grpSpPr>
          <a:xfrm>
            <a:off x="777875" y="7695912"/>
            <a:ext cx="6029325" cy="1851102"/>
            <a:chOff x="6888744" y="3302331"/>
            <a:chExt cx="6029325" cy="1851102"/>
          </a:xfrm>
        </p:grpSpPr>
        <p:cxnSp>
          <p:nvCxnSpPr>
            <p:cNvPr id="50" name="Lige forbindelse 49">
              <a:extLst>
                <a:ext uri="{FF2B5EF4-FFF2-40B4-BE49-F238E27FC236}">
                  <a16:creationId xmlns:a16="http://schemas.microsoft.com/office/drawing/2014/main" id="{68B6F583-19D7-534F-93A9-330DCE425F2D}"/>
                </a:ext>
              </a:extLst>
            </p:cNvPr>
            <p:cNvCxnSpPr>
              <a:cxnSpLocks/>
            </p:cNvCxnSpPr>
            <p:nvPr userDrawn="1"/>
          </p:nvCxnSpPr>
          <p:spPr>
            <a:xfrm>
              <a:off x="6888744" y="3302331"/>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1" name="Lige forbindelse 50">
              <a:extLst>
                <a:ext uri="{FF2B5EF4-FFF2-40B4-BE49-F238E27FC236}">
                  <a16:creationId xmlns:a16="http://schemas.microsoft.com/office/drawing/2014/main" id="{969B7AD6-683F-1A40-AD9B-A45EA4E56EF9}"/>
                </a:ext>
              </a:extLst>
            </p:cNvPr>
            <p:cNvCxnSpPr>
              <a:cxnSpLocks/>
            </p:cNvCxnSpPr>
            <p:nvPr userDrawn="1"/>
          </p:nvCxnSpPr>
          <p:spPr>
            <a:xfrm>
              <a:off x="6888744" y="3566774"/>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2" name="Lige forbindelse 51">
              <a:extLst>
                <a:ext uri="{FF2B5EF4-FFF2-40B4-BE49-F238E27FC236}">
                  <a16:creationId xmlns:a16="http://schemas.microsoft.com/office/drawing/2014/main" id="{BB740812-4D15-0345-BC12-44E8B78A0F31}"/>
                </a:ext>
              </a:extLst>
            </p:cNvPr>
            <p:cNvCxnSpPr>
              <a:cxnSpLocks/>
            </p:cNvCxnSpPr>
            <p:nvPr userDrawn="1"/>
          </p:nvCxnSpPr>
          <p:spPr>
            <a:xfrm>
              <a:off x="6888744" y="3831217"/>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3" name="Lige forbindelse 52">
              <a:extLst>
                <a:ext uri="{FF2B5EF4-FFF2-40B4-BE49-F238E27FC236}">
                  <a16:creationId xmlns:a16="http://schemas.microsoft.com/office/drawing/2014/main" id="{84BBAC0F-0EC1-7F43-8B97-75EBF13AFF21}"/>
                </a:ext>
              </a:extLst>
            </p:cNvPr>
            <p:cNvCxnSpPr>
              <a:cxnSpLocks/>
            </p:cNvCxnSpPr>
            <p:nvPr userDrawn="1"/>
          </p:nvCxnSpPr>
          <p:spPr>
            <a:xfrm>
              <a:off x="6888744" y="4095660"/>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Lige forbindelse 53">
              <a:extLst>
                <a:ext uri="{FF2B5EF4-FFF2-40B4-BE49-F238E27FC236}">
                  <a16:creationId xmlns:a16="http://schemas.microsoft.com/office/drawing/2014/main" id="{D4D5344B-B7EA-4944-AA7B-7841BE466377}"/>
                </a:ext>
              </a:extLst>
            </p:cNvPr>
            <p:cNvCxnSpPr>
              <a:cxnSpLocks/>
            </p:cNvCxnSpPr>
            <p:nvPr userDrawn="1"/>
          </p:nvCxnSpPr>
          <p:spPr>
            <a:xfrm>
              <a:off x="6888744" y="4360103"/>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5" name="Lige forbindelse 54">
              <a:extLst>
                <a:ext uri="{FF2B5EF4-FFF2-40B4-BE49-F238E27FC236}">
                  <a16:creationId xmlns:a16="http://schemas.microsoft.com/office/drawing/2014/main" id="{F2BEED3B-DAE9-9C4D-8382-90767411DF4F}"/>
                </a:ext>
              </a:extLst>
            </p:cNvPr>
            <p:cNvCxnSpPr>
              <a:cxnSpLocks/>
            </p:cNvCxnSpPr>
            <p:nvPr userDrawn="1"/>
          </p:nvCxnSpPr>
          <p:spPr>
            <a:xfrm>
              <a:off x="6888744" y="4624546"/>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6" name="Lige forbindelse 55">
              <a:extLst>
                <a:ext uri="{FF2B5EF4-FFF2-40B4-BE49-F238E27FC236}">
                  <a16:creationId xmlns:a16="http://schemas.microsoft.com/office/drawing/2014/main" id="{BED506F0-AAA6-D44F-8C33-7B1FCCFDD2B4}"/>
                </a:ext>
              </a:extLst>
            </p:cNvPr>
            <p:cNvCxnSpPr>
              <a:cxnSpLocks/>
            </p:cNvCxnSpPr>
            <p:nvPr userDrawn="1"/>
          </p:nvCxnSpPr>
          <p:spPr>
            <a:xfrm>
              <a:off x="6888744" y="4888989"/>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Lige forbindelse 56">
              <a:extLst>
                <a:ext uri="{FF2B5EF4-FFF2-40B4-BE49-F238E27FC236}">
                  <a16:creationId xmlns:a16="http://schemas.microsoft.com/office/drawing/2014/main" id="{FCC8F99F-85CA-7342-AFD0-0E748B620BC6}"/>
                </a:ext>
              </a:extLst>
            </p:cNvPr>
            <p:cNvCxnSpPr>
              <a:cxnSpLocks/>
            </p:cNvCxnSpPr>
            <p:nvPr userDrawn="1"/>
          </p:nvCxnSpPr>
          <p:spPr>
            <a:xfrm>
              <a:off x="6888744" y="5153433"/>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58" name="Pladsholder til tekst 25">
            <a:extLst>
              <a:ext uri="{FF2B5EF4-FFF2-40B4-BE49-F238E27FC236}">
                <a16:creationId xmlns:a16="http://schemas.microsoft.com/office/drawing/2014/main" id="{6BD29F73-C576-DE4D-9980-641535E8CEDE}"/>
              </a:ext>
            </a:extLst>
          </p:cNvPr>
          <p:cNvSpPr>
            <a:spLocks noGrp="1"/>
          </p:cNvSpPr>
          <p:nvPr>
            <p:ph type="body" sz="quarter" idx="20" hasCustomPrompt="1"/>
          </p:nvPr>
        </p:nvSpPr>
        <p:spPr>
          <a:xfrm>
            <a:off x="6348401" y="6208870"/>
            <a:ext cx="816101" cy="817373"/>
          </a:xfrm>
          <a:blipFill>
            <a:blip r:embed="rId3"/>
            <a:stretch>
              <a:fillRect/>
            </a:stretch>
          </a:blipFill>
        </p:spPr>
        <p:txBody>
          <a:bodyPr/>
          <a:lstStyle/>
          <a:p>
            <a:pPr lvl="0"/>
            <a:r>
              <a:rPr lang="da-DK" dirty="0"/>
              <a:t> </a:t>
            </a:r>
          </a:p>
        </p:txBody>
      </p:sp>
      <p:cxnSp>
        <p:nvCxnSpPr>
          <p:cNvPr id="59" name="Lige forbindelse 58">
            <a:extLst>
              <a:ext uri="{FF2B5EF4-FFF2-40B4-BE49-F238E27FC236}">
                <a16:creationId xmlns:a16="http://schemas.microsoft.com/office/drawing/2014/main" id="{1C968103-FD6C-F74D-80CA-BE4E1C0D4573}"/>
              </a:ext>
            </a:extLst>
          </p:cNvPr>
          <p:cNvCxnSpPr>
            <a:cxnSpLocks/>
          </p:cNvCxnSpPr>
          <p:nvPr userDrawn="1"/>
        </p:nvCxnSpPr>
        <p:spPr>
          <a:xfrm>
            <a:off x="1860174" y="2447342"/>
            <a:ext cx="4246158"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0" name="Pladsholder til tekst 4">
            <a:extLst>
              <a:ext uri="{FF2B5EF4-FFF2-40B4-BE49-F238E27FC236}">
                <a16:creationId xmlns:a16="http://schemas.microsoft.com/office/drawing/2014/main" id="{E30EDFFE-63C4-3A43-9926-6EFE36174CFF}"/>
              </a:ext>
            </a:extLst>
          </p:cNvPr>
          <p:cNvSpPr>
            <a:spLocks noGrp="1"/>
          </p:cNvSpPr>
          <p:nvPr>
            <p:ph type="body" sz="quarter" idx="22" hasCustomPrompt="1"/>
          </p:nvPr>
        </p:nvSpPr>
        <p:spPr>
          <a:xfrm>
            <a:off x="6547511" y="1971539"/>
            <a:ext cx="144000" cy="144000"/>
          </a:xfrm>
          <a:prstGeom prst="ellipse">
            <a:avLst/>
          </a:prstGeom>
          <a:solidFill>
            <a:schemeClr val="accent1"/>
          </a:solidFill>
        </p:spPr>
        <p:txBody>
          <a:bodyPr/>
          <a:lstStyle>
            <a:lvl1pPr>
              <a:defRPr>
                <a:solidFill>
                  <a:schemeClr val="accent1"/>
                </a:solidFill>
              </a:defRPr>
            </a:lvl1pPr>
          </a:lstStyle>
          <a:p>
            <a:pPr lvl="0"/>
            <a:r>
              <a:rPr lang="da-DK" dirty="0"/>
              <a:t> </a:t>
            </a:r>
          </a:p>
        </p:txBody>
      </p:sp>
      <p:cxnSp>
        <p:nvCxnSpPr>
          <p:cNvPr id="62" name="Lige forbindelse 61">
            <a:extLst>
              <a:ext uri="{FF2B5EF4-FFF2-40B4-BE49-F238E27FC236}">
                <a16:creationId xmlns:a16="http://schemas.microsoft.com/office/drawing/2014/main" id="{04D88C55-A2CB-1047-8876-69E346FFD7C9}"/>
              </a:ext>
            </a:extLst>
          </p:cNvPr>
          <p:cNvCxnSpPr>
            <a:cxnSpLocks/>
          </p:cNvCxnSpPr>
          <p:nvPr userDrawn="1"/>
        </p:nvCxnSpPr>
        <p:spPr>
          <a:xfrm>
            <a:off x="1860174" y="6857977"/>
            <a:ext cx="4246158"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3" name="Pladsholder til tekst 4">
            <a:extLst>
              <a:ext uri="{FF2B5EF4-FFF2-40B4-BE49-F238E27FC236}">
                <a16:creationId xmlns:a16="http://schemas.microsoft.com/office/drawing/2014/main" id="{7E54AB49-3E89-C34F-853E-61E321BD7AE6}"/>
              </a:ext>
            </a:extLst>
          </p:cNvPr>
          <p:cNvSpPr>
            <a:spLocks noGrp="1"/>
          </p:cNvSpPr>
          <p:nvPr>
            <p:ph type="body" sz="quarter" idx="24" hasCustomPrompt="1"/>
          </p:nvPr>
        </p:nvSpPr>
        <p:spPr>
          <a:xfrm>
            <a:off x="6547511" y="6360658"/>
            <a:ext cx="144000" cy="144000"/>
          </a:xfrm>
          <a:prstGeom prst="ellipse">
            <a:avLst/>
          </a:prstGeom>
          <a:solidFill>
            <a:schemeClr val="accent1"/>
          </a:solidFill>
        </p:spPr>
        <p:txBody>
          <a:bodyPr/>
          <a:lstStyle>
            <a:lvl1pPr>
              <a:defRPr>
                <a:solidFill>
                  <a:schemeClr val="accent1"/>
                </a:solidFill>
              </a:defRPr>
            </a:lvl1pPr>
          </a:lstStyle>
          <a:p>
            <a:pPr lvl="0"/>
            <a:r>
              <a:rPr lang="da-DK" dirty="0"/>
              <a:t> </a:t>
            </a:r>
          </a:p>
        </p:txBody>
      </p:sp>
    </p:spTree>
    <p:extLst>
      <p:ext uri="{BB962C8B-B14F-4D97-AF65-F5344CB8AC3E}">
        <p14:creationId xmlns:p14="http://schemas.microsoft.com/office/powerpoint/2010/main" val="2790014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andling – Fase 2">
    <p:spTree>
      <p:nvGrpSpPr>
        <p:cNvPr id="1" name=""/>
        <p:cNvGrpSpPr/>
        <p:nvPr/>
      </p:nvGrpSpPr>
      <p:grpSpPr>
        <a:xfrm>
          <a:off x="0" y="0"/>
          <a:ext cx="0" cy="0"/>
          <a:chOff x="0" y="0"/>
          <a:chExt cx="0" cy="0"/>
        </a:xfrm>
      </p:grpSpPr>
      <p:sp>
        <p:nvSpPr>
          <p:cNvPr id="7" name="Pladsholder til sidefod 5"/>
          <p:cNvSpPr txBox="1">
            <a:spLocks/>
          </p:cNvSpPr>
          <p:nvPr userDrawn="1"/>
        </p:nvSpPr>
        <p:spPr>
          <a:xfrm>
            <a:off x="70874" y="9914687"/>
            <a:ext cx="2551390" cy="569241"/>
          </a:xfrm>
          <a:prstGeom prst="rect">
            <a:avLst/>
          </a:prstGeom>
        </p:spPr>
        <p:txBody>
          <a:bodyPr vert="horz" lIns="26922" tIns="13461" rIns="26922" bIns="13461"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da-DK" sz="342" dirty="0"/>
          </a:p>
        </p:txBody>
      </p:sp>
      <p:sp>
        <p:nvSpPr>
          <p:cNvPr id="4" name="Pladsholder til titel 1">
            <a:extLst>
              <a:ext uri="{FF2B5EF4-FFF2-40B4-BE49-F238E27FC236}">
                <a16:creationId xmlns:a16="http://schemas.microsoft.com/office/drawing/2014/main" id="{DE5BEBA9-C6AC-1B40-85E2-12CD00EF950D}"/>
              </a:ext>
            </a:extLst>
          </p:cNvPr>
          <p:cNvSpPr>
            <a:spLocks noGrp="1"/>
          </p:cNvSpPr>
          <p:nvPr>
            <p:ph type="title" hasCustomPrompt="1"/>
          </p:nvPr>
        </p:nvSpPr>
        <p:spPr>
          <a:xfrm>
            <a:off x="377267" y="659653"/>
            <a:ext cx="6805141" cy="498588"/>
          </a:xfrm>
          <a:prstGeom prst="rect">
            <a:avLst/>
          </a:prstGeom>
        </p:spPr>
        <p:txBody>
          <a:bodyPr vert="horz" lIns="0" tIns="0" rIns="0" bIns="0" rtlCol="0" anchor="t" anchorCtr="0">
            <a:noAutofit/>
          </a:bodyPr>
          <a:lstStyle>
            <a:lvl1pPr>
              <a:defRPr sz="2000"/>
            </a:lvl1pPr>
          </a:lstStyle>
          <a:p>
            <a:r>
              <a:rPr lang="da-DK" dirty="0">
                <a:solidFill>
                  <a:schemeClr val="tx2"/>
                </a:solidFill>
              </a:rPr>
              <a:t>Beredskabsspil – Handlinger</a:t>
            </a:r>
            <a:br>
              <a:rPr lang="da-DK" dirty="0">
                <a:solidFill>
                  <a:schemeClr val="tx2"/>
                </a:solidFill>
              </a:rPr>
            </a:br>
            <a:r>
              <a:rPr lang="da-DK" dirty="0">
                <a:solidFill>
                  <a:schemeClr val="tx2"/>
                </a:solidFill>
              </a:rPr>
              <a:t>Fase 2</a:t>
            </a:r>
            <a:endParaRPr lang="da-DK" noProof="0" dirty="0"/>
          </a:p>
        </p:txBody>
      </p:sp>
      <p:grpSp>
        <p:nvGrpSpPr>
          <p:cNvPr id="16" name="Gruppe 15">
            <a:extLst>
              <a:ext uri="{FF2B5EF4-FFF2-40B4-BE49-F238E27FC236}">
                <a16:creationId xmlns:a16="http://schemas.microsoft.com/office/drawing/2014/main" id="{44A19EC5-AAFC-4741-8C67-D4EBEB79A20F}"/>
              </a:ext>
            </a:extLst>
          </p:cNvPr>
          <p:cNvGrpSpPr/>
          <p:nvPr userDrawn="1"/>
        </p:nvGrpSpPr>
        <p:grpSpPr>
          <a:xfrm>
            <a:off x="500168" y="1346777"/>
            <a:ext cx="6307032" cy="225224"/>
            <a:chOff x="500168" y="3868378"/>
            <a:chExt cx="6307032" cy="225224"/>
          </a:xfrm>
        </p:grpSpPr>
        <p:cxnSp>
          <p:nvCxnSpPr>
            <p:cNvPr id="17" name="Lige forbindelse 16">
              <a:extLst>
                <a:ext uri="{FF2B5EF4-FFF2-40B4-BE49-F238E27FC236}">
                  <a16:creationId xmlns:a16="http://schemas.microsoft.com/office/drawing/2014/main" id="{43D911F7-8C01-764A-A7C9-4F01523EF340}"/>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18" name="Billede 17">
              <a:extLst>
                <a:ext uri="{FF2B5EF4-FFF2-40B4-BE49-F238E27FC236}">
                  <a16:creationId xmlns:a16="http://schemas.microsoft.com/office/drawing/2014/main" id="{1F982D9F-6D62-6A4F-B7DD-2BE68861153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grpSp>
        <p:nvGrpSpPr>
          <p:cNvPr id="19" name="Gruppe 18">
            <a:extLst>
              <a:ext uri="{FF2B5EF4-FFF2-40B4-BE49-F238E27FC236}">
                <a16:creationId xmlns:a16="http://schemas.microsoft.com/office/drawing/2014/main" id="{09905E58-74BC-DD42-B0FF-A168F4012232}"/>
              </a:ext>
            </a:extLst>
          </p:cNvPr>
          <p:cNvGrpSpPr/>
          <p:nvPr userDrawn="1"/>
        </p:nvGrpSpPr>
        <p:grpSpPr>
          <a:xfrm>
            <a:off x="500168" y="5800204"/>
            <a:ext cx="6307032" cy="225224"/>
            <a:chOff x="500168" y="3868378"/>
            <a:chExt cx="6307032" cy="225224"/>
          </a:xfrm>
        </p:grpSpPr>
        <p:cxnSp>
          <p:nvCxnSpPr>
            <p:cNvPr id="20" name="Lige forbindelse 19">
              <a:extLst>
                <a:ext uri="{FF2B5EF4-FFF2-40B4-BE49-F238E27FC236}">
                  <a16:creationId xmlns:a16="http://schemas.microsoft.com/office/drawing/2014/main" id="{B9029D70-6DDF-614F-BC90-BDDFB6EE65D5}"/>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1" name="Billede 20">
              <a:extLst>
                <a:ext uri="{FF2B5EF4-FFF2-40B4-BE49-F238E27FC236}">
                  <a16:creationId xmlns:a16="http://schemas.microsoft.com/office/drawing/2014/main" id="{B07A26ED-B688-AD48-B4DC-DE76A3F373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sp>
        <p:nvSpPr>
          <p:cNvPr id="23" name="Tekstfelt 22">
            <a:extLst>
              <a:ext uri="{FF2B5EF4-FFF2-40B4-BE49-F238E27FC236}">
                <a16:creationId xmlns:a16="http://schemas.microsoft.com/office/drawing/2014/main" id="{AE0B698D-C906-5A4A-A102-06016AEFBA4E}"/>
              </a:ext>
            </a:extLst>
          </p:cNvPr>
          <p:cNvSpPr txBox="1"/>
          <p:nvPr userDrawn="1"/>
        </p:nvSpPr>
        <p:spPr>
          <a:xfrm>
            <a:off x="4736123" y="5227271"/>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31" name="Pladsholder til tekst 30">
            <a:extLst>
              <a:ext uri="{FF2B5EF4-FFF2-40B4-BE49-F238E27FC236}">
                <a16:creationId xmlns:a16="http://schemas.microsoft.com/office/drawing/2014/main" id="{E69E208C-FC11-194C-BCE5-3954822924C3}"/>
              </a:ext>
            </a:extLst>
          </p:cNvPr>
          <p:cNvSpPr>
            <a:spLocks noGrp="1"/>
          </p:cNvSpPr>
          <p:nvPr>
            <p:ph type="body" sz="quarter" idx="10"/>
          </p:nvPr>
        </p:nvSpPr>
        <p:spPr>
          <a:xfrm>
            <a:off x="377824" y="1769167"/>
            <a:ext cx="6804025" cy="3888000"/>
          </a:xfrm>
          <a:ln w="38100" cap="rnd" cmpd="sng">
            <a:solidFill>
              <a:schemeClr val="accent2"/>
            </a:solidFill>
            <a:prstDash val="sysDot"/>
          </a:ln>
        </p:spPr>
        <p:txBody>
          <a:bodyPr vert="horz" lIns="360000" tIns="900000" rIns="360000" bIns="360000" rtlCol="0">
            <a:noAutofit/>
          </a:bodyPr>
          <a:lstStyle>
            <a:lvl1pPr>
              <a:defRPr lang="da-DK" dirty="0"/>
            </a:lvl1pPr>
          </a:lstStyle>
          <a:p>
            <a:pPr lvl="0"/>
            <a:r>
              <a:rPr lang="da-DK" dirty="0"/>
              <a:t>Klik for at redigere teksttypografierne i masteren</a:t>
            </a:r>
          </a:p>
        </p:txBody>
      </p:sp>
      <p:sp>
        <p:nvSpPr>
          <p:cNvPr id="33" name="Pladsholder til tekst 32">
            <a:extLst>
              <a:ext uri="{FF2B5EF4-FFF2-40B4-BE49-F238E27FC236}">
                <a16:creationId xmlns:a16="http://schemas.microsoft.com/office/drawing/2014/main" id="{DE23E09B-8B63-EE46-B8B3-30428B8393E4}"/>
              </a:ext>
            </a:extLst>
          </p:cNvPr>
          <p:cNvSpPr>
            <a:spLocks noGrp="1"/>
          </p:cNvSpPr>
          <p:nvPr>
            <p:ph type="body" sz="quarter" idx="11" hasCustomPrompt="1"/>
          </p:nvPr>
        </p:nvSpPr>
        <p:spPr>
          <a:xfrm>
            <a:off x="736543" y="2152573"/>
            <a:ext cx="3043294" cy="420688"/>
          </a:xfrm>
        </p:spPr>
        <p:txBody>
          <a:bodyPr anchor="ctr" anchorCtr="0"/>
          <a:lstStyle>
            <a:lvl1pPr>
              <a:defRPr sz="1800" b="1">
                <a:solidFill>
                  <a:schemeClr val="tx1"/>
                </a:solidFill>
              </a:defRPr>
            </a:lvl1pPr>
          </a:lstStyle>
          <a:p>
            <a:pPr lvl="0"/>
            <a:r>
              <a:rPr lang="da-DK" dirty="0"/>
              <a:t>Handling:</a:t>
            </a:r>
          </a:p>
        </p:txBody>
      </p:sp>
      <p:grpSp>
        <p:nvGrpSpPr>
          <p:cNvPr id="44" name="Gruppe 43">
            <a:extLst>
              <a:ext uri="{FF2B5EF4-FFF2-40B4-BE49-F238E27FC236}">
                <a16:creationId xmlns:a16="http://schemas.microsoft.com/office/drawing/2014/main" id="{ED8623A4-9B5D-F04B-8213-CD7559DE5738}"/>
              </a:ext>
            </a:extLst>
          </p:cNvPr>
          <p:cNvGrpSpPr/>
          <p:nvPr userDrawn="1"/>
        </p:nvGrpSpPr>
        <p:grpSpPr>
          <a:xfrm>
            <a:off x="777875" y="3302331"/>
            <a:ext cx="6029325" cy="1851102"/>
            <a:chOff x="6888744" y="3302331"/>
            <a:chExt cx="6029325" cy="1851102"/>
          </a:xfrm>
        </p:grpSpPr>
        <p:cxnSp>
          <p:nvCxnSpPr>
            <p:cNvPr id="35" name="Lige forbindelse 34">
              <a:extLst>
                <a:ext uri="{FF2B5EF4-FFF2-40B4-BE49-F238E27FC236}">
                  <a16:creationId xmlns:a16="http://schemas.microsoft.com/office/drawing/2014/main" id="{45067F2A-FAEF-6F47-B010-13A4EAB31252}"/>
                </a:ext>
              </a:extLst>
            </p:cNvPr>
            <p:cNvCxnSpPr>
              <a:cxnSpLocks/>
            </p:cNvCxnSpPr>
            <p:nvPr userDrawn="1"/>
          </p:nvCxnSpPr>
          <p:spPr>
            <a:xfrm>
              <a:off x="6888744" y="3302331"/>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Lige forbindelse 36">
              <a:extLst>
                <a:ext uri="{FF2B5EF4-FFF2-40B4-BE49-F238E27FC236}">
                  <a16:creationId xmlns:a16="http://schemas.microsoft.com/office/drawing/2014/main" id="{54A42D7D-6D54-8E45-B494-44E199905948}"/>
                </a:ext>
              </a:extLst>
            </p:cNvPr>
            <p:cNvCxnSpPr>
              <a:cxnSpLocks/>
            </p:cNvCxnSpPr>
            <p:nvPr userDrawn="1"/>
          </p:nvCxnSpPr>
          <p:spPr>
            <a:xfrm>
              <a:off x="6888744" y="3566774"/>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Lige forbindelse 37">
              <a:extLst>
                <a:ext uri="{FF2B5EF4-FFF2-40B4-BE49-F238E27FC236}">
                  <a16:creationId xmlns:a16="http://schemas.microsoft.com/office/drawing/2014/main" id="{05A77125-12A5-714F-ADEB-9C0D72545632}"/>
                </a:ext>
              </a:extLst>
            </p:cNvPr>
            <p:cNvCxnSpPr>
              <a:cxnSpLocks/>
            </p:cNvCxnSpPr>
            <p:nvPr userDrawn="1"/>
          </p:nvCxnSpPr>
          <p:spPr>
            <a:xfrm>
              <a:off x="6888744" y="3831217"/>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9" name="Lige forbindelse 38">
              <a:extLst>
                <a:ext uri="{FF2B5EF4-FFF2-40B4-BE49-F238E27FC236}">
                  <a16:creationId xmlns:a16="http://schemas.microsoft.com/office/drawing/2014/main" id="{2036D857-EF6E-5546-B010-24E162F41B31}"/>
                </a:ext>
              </a:extLst>
            </p:cNvPr>
            <p:cNvCxnSpPr>
              <a:cxnSpLocks/>
            </p:cNvCxnSpPr>
            <p:nvPr userDrawn="1"/>
          </p:nvCxnSpPr>
          <p:spPr>
            <a:xfrm>
              <a:off x="6888744" y="4095660"/>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0" name="Lige forbindelse 39">
              <a:extLst>
                <a:ext uri="{FF2B5EF4-FFF2-40B4-BE49-F238E27FC236}">
                  <a16:creationId xmlns:a16="http://schemas.microsoft.com/office/drawing/2014/main" id="{313565A4-B0CE-CF49-A042-2C1E73D74BC0}"/>
                </a:ext>
              </a:extLst>
            </p:cNvPr>
            <p:cNvCxnSpPr>
              <a:cxnSpLocks/>
            </p:cNvCxnSpPr>
            <p:nvPr userDrawn="1"/>
          </p:nvCxnSpPr>
          <p:spPr>
            <a:xfrm>
              <a:off x="6888744" y="4360103"/>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1" name="Lige forbindelse 40">
              <a:extLst>
                <a:ext uri="{FF2B5EF4-FFF2-40B4-BE49-F238E27FC236}">
                  <a16:creationId xmlns:a16="http://schemas.microsoft.com/office/drawing/2014/main" id="{0967E3EB-444D-FC42-9643-5D47AF301F74}"/>
                </a:ext>
              </a:extLst>
            </p:cNvPr>
            <p:cNvCxnSpPr>
              <a:cxnSpLocks/>
            </p:cNvCxnSpPr>
            <p:nvPr userDrawn="1"/>
          </p:nvCxnSpPr>
          <p:spPr>
            <a:xfrm>
              <a:off x="6888744" y="4624546"/>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2" name="Lige forbindelse 41">
              <a:extLst>
                <a:ext uri="{FF2B5EF4-FFF2-40B4-BE49-F238E27FC236}">
                  <a16:creationId xmlns:a16="http://schemas.microsoft.com/office/drawing/2014/main" id="{EB09C474-AE46-204D-B870-061BE3EC6D82}"/>
                </a:ext>
              </a:extLst>
            </p:cNvPr>
            <p:cNvCxnSpPr>
              <a:cxnSpLocks/>
            </p:cNvCxnSpPr>
            <p:nvPr userDrawn="1"/>
          </p:nvCxnSpPr>
          <p:spPr>
            <a:xfrm>
              <a:off x="6888744" y="4888989"/>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3" name="Lige forbindelse 42">
              <a:extLst>
                <a:ext uri="{FF2B5EF4-FFF2-40B4-BE49-F238E27FC236}">
                  <a16:creationId xmlns:a16="http://schemas.microsoft.com/office/drawing/2014/main" id="{0103823B-9A17-974A-8F8F-DC520D78435F}"/>
                </a:ext>
              </a:extLst>
            </p:cNvPr>
            <p:cNvCxnSpPr>
              <a:cxnSpLocks/>
            </p:cNvCxnSpPr>
            <p:nvPr userDrawn="1"/>
          </p:nvCxnSpPr>
          <p:spPr>
            <a:xfrm>
              <a:off x="6888744" y="5153433"/>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45" name="Pladsholder til tekst 25">
            <a:extLst>
              <a:ext uri="{FF2B5EF4-FFF2-40B4-BE49-F238E27FC236}">
                <a16:creationId xmlns:a16="http://schemas.microsoft.com/office/drawing/2014/main" id="{7FF22279-FE8A-644B-AF9F-EF54F36A115A}"/>
              </a:ext>
            </a:extLst>
          </p:cNvPr>
          <p:cNvSpPr>
            <a:spLocks noGrp="1"/>
          </p:cNvSpPr>
          <p:nvPr>
            <p:ph type="body" sz="quarter" idx="17" hasCustomPrompt="1"/>
          </p:nvPr>
        </p:nvSpPr>
        <p:spPr>
          <a:xfrm>
            <a:off x="6348401" y="1815289"/>
            <a:ext cx="816101" cy="817373"/>
          </a:xfrm>
          <a:blipFill>
            <a:blip r:embed="rId3"/>
            <a:stretch>
              <a:fillRect/>
            </a:stretch>
          </a:blipFill>
        </p:spPr>
        <p:txBody>
          <a:bodyPr/>
          <a:lstStyle/>
          <a:p>
            <a:pPr lvl="0"/>
            <a:r>
              <a:rPr lang="da-DK" dirty="0"/>
              <a:t> </a:t>
            </a:r>
          </a:p>
        </p:txBody>
      </p:sp>
      <p:sp>
        <p:nvSpPr>
          <p:cNvPr id="46" name="Tekstfelt 45">
            <a:extLst>
              <a:ext uri="{FF2B5EF4-FFF2-40B4-BE49-F238E27FC236}">
                <a16:creationId xmlns:a16="http://schemas.microsoft.com/office/drawing/2014/main" id="{E368EDA2-760D-5242-8DF1-591637E16C0E}"/>
              </a:ext>
            </a:extLst>
          </p:cNvPr>
          <p:cNvSpPr txBox="1"/>
          <p:nvPr userDrawn="1"/>
        </p:nvSpPr>
        <p:spPr>
          <a:xfrm>
            <a:off x="4736123" y="9620852"/>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47" name="Pladsholder til tekst 30">
            <a:extLst>
              <a:ext uri="{FF2B5EF4-FFF2-40B4-BE49-F238E27FC236}">
                <a16:creationId xmlns:a16="http://schemas.microsoft.com/office/drawing/2014/main" id="{96FAA858-78F9-124B-BB50-9BAFD5FC7BC1}"/>
              </a:ext>
            </a:extLst>
          </p:cNvPr>
          <p:cNvSpPr>
            <a:spLocks noGrp="1"/>
          </p:cNvSpPr>
          <p:nvPr>
            <p:ph type="body" sz="quarter" idx="18"/>
          </p:nvPr>
        </p:nvSpPr>
        <p:spPr>
          <a:xfrm>
            <a:off x="377824" y="6162748"/>
            <a:ext cx="6804025" cy="3888000"/>
          </a:xfrm>
          <a:ln w="38100" cap="rnd" cmpd="sng">
            <a:solidFill>
              <a:schemeClr val="accent2"/>
            </a:solidFill>
            <a:prstDash val="sysDot"/>
          </a:ln>
        </p:spPr>
        <p:txBody>
          <a:bodyPr vert="horz" lIns="360000" tIns="900000" rIns="360000" bIns="360000" rtlCol="0">
            <a:noAutofit/>
          </a:bodyPr>
          <a:lstStyle>
            <a:lvl1pPr>
              <a:defRPr lang="da-DK" dirty="0"/>
            </a:lvl1pPr>
          </a:lstStyle>
          <a:p>
            <a:pPr lvl="0"/>
            <a:r>
              <a:rPr lang="da-DK" dirty="0"/>
              <a:t>Klik for at redigere teksttypografierne i masteren</a:t>
            </a:r>
          </a:p>
        </p:txBody>
      </p:sp>
      <p:sp>
        <p:nvSpPr>
          <p:cNvPr id="48" name="Pladsholder til tekst 32">
            <a:extLst>
              <a:ext uri="{FF2B5EF4-FFF2-40B4-BE49-F238E27FC236}">
                <a16:creationId xmlns:a16="http://schemas.microsoft.com/office/drawing/2014/main" id="{1A2626B6-521E-DA4C-B284-F41FCA6B6C2C}"/>
              </a:ext>
            </a:extLst>
          </p:cNvPr>
          <p:cNvSpPr>
            <a:spLocks noGrp="1"/>
          </p:cNvSpPr>
          <p:nvPr>
            <p:ph type="body" sz="quarter" idx="19" hasCustomPrompt="1"/>
          </p:nvPr>
        </p:nvSpPr>
        <p:spPr>
          <a:xfrm>
            <a:off x="736543" y="6546154"/>
            <a:ext cx="3043294" cy="420688"/>
          </a:xfrm>
        </p:spPr>
        <p:txBody>
          <a:bodyPr anchor="ctr" anchorCtr="0"/>
          <a:lstStyle>
            <a:lvl1pPr>
              <a:defRPr sz="1800" b="1">
                <a:solidFill>
                  <a:schemeClr val="tx1"/>
                </a:solidFill>
              </a:defRPr>
            </a:lvl1pPr>
          </a:lstStyle>
          <a:p>
            <a:pPr lvl="0"/>
            <a:r>
              <a:rPr lang="da-DK" dirty="0"/>
              <a:t>Handling:</a:t>
            </a:r>
          </a:p>
        </p:txBody>
      </p:sp>
      <p:grpSp>
        <p:nvGrpSpPr>
          <p:cNvPr id="49" name="Gruppe 48">
            <a:extLst>
              <a:ext uri="{FF2B5EF4-FFF2-40B4-BE49-F238E27FC236}">
                <a16:creationId xmlns:a16="http://schemas.microsoft.com/office/drawing/2014/main" id="{D6D38C5A-AE6F-B746-B090-F1DDEF9DD0D6}"/>
              </a:ext>
            </a:extLst>
          </p:cNvPr>
          <p:cNvGrpSpPr/>
          <p:nvPr userDrawn="1"/>
        </p:nvGrpSpPr>
        <p:grpSpPr>
          <a:xfrm>
            <a:off x="777875" y="7695912"/>
            <a:ext cx="6029325" cy="1851102"/>
            <a:chOff x="6888744" y="3302331"/>
            <a:chExt cx="6029325" cy="1851102"/>
          </a:xfrm>
        </p:grpSpPr>
        <p:cxnSp>
          <p:nvCxnSpPr>
            <p:cNvPr id="50" name="Lige forbindelse 49">
              <a:extLst>
                <a:ext uri="{FF2B5EF4-FFF2-40B4-BE49-F238E27FC236}">
                  <a16:creationId xmlns:a16="http://schemas.microsoft.com/office/drawing/2014/main" id="{68B6F583-19D7-534F-93A9-330DCE425F2D}"/>
                </a:ext>
              </a:extLst>
            </p:cNvPr>
            <p:cNvCxnSpPr>
              <a:cxnSpLocks/>
            </p:cNvCxnSpPr>
            <p:nvPr userDrawn="1"/>
          </p:nvCxnSpPr>
          <p:spPr>
            <a:xfrm>
              <a:off x="6888744" y="3302331"/>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1" name="Lige forbindelse 50">
              <a:extLst>
                <a:ext uri="{FF2B5EF4-FFF2-40B4-BE49-F238E27FC236}">
                  <a16:creationId xmlns:a16="http://schemas.microsoft.com/office/drawing/2014/main" id="{969B7AD6-683F-1A40-AD9B-A45EA4E56EF9}"/>
                </a:ext>
              </a:extLst>
            </p:cNvPr>
            <p:cNvCxnSpPr>
              <a:cxnSpLocks/>
            </p:cNvCxnSpPr>
            <p:nvPr userDrawn="1"/>
          </p:nvCxnSpPr>
          <p:spPr>
            <a:xfrm>
              <a:off x="6888744" y="3566774"/>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2" name="Lige forbindelse 51">
              <a:extLst>
                <a:ext uri="{FF2B5EF4-FFF2-40B4-BE49-F238E27FC236}">
                  <a16:creationId xmlns:a16="http://schemas.microsoft.com/office/drawing/2014/main" id="{BB740812-4D15-0345-BC12-44E8B78A0F31}"/>
                </a:ext>
              </a:extLst>
            </p:cNvPr>
            <p:cNvCxnSpPr>
              <a:cxnSpLocks/>
            </p:cNvCxnSpPr>
            <p:nvPr userDrawn="1"/>
          </p:nvCxnSpPr>
          <p:spPr>
            <a:xfrm>
              <a:off x="6888744" y="3831217"/>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3" name="Lige forbindelse 52">
              <a:extLst>
                <a:ext uri="{FF2B5EF4-FFF2-40B4-BE49-F238E27FC236}">
                  <a16:creationId xmlns:a16="http://schemas.microsoft.com/office/drawing/2014/main" id="{84BBAC0F-0EC1-7F43-8B97-75EBF13AFF21}"/>
                </a:ext>
              </a:extLst>
            </p:cNvPr>
            <p:cNvCxnSpPr>
              <a:cxnSpLocks/>
            </p:cNvCxnSpPr>
            <p:nvPr userDrawn="1"/>
          </p:nvCxnSpPr>
          <p:spPr>
            <a:xfrm>
              <a:off x="6888744" y="4095660"/>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Lige forbindelse 53">
              <a:extLst>
                <a:ext uri="{FF2B5EF4-FFF2-40B4-BE49-F238E27FC236}">
                  <a16:creationId xmlns:a16="http://schemas.microsoft.com/office/drawing/2014/main" id="{D4D5344B-B7EA-4944-AA7B-7841BE466377}"/>
                </a:ext>
              </a:extLst>
            </p:cNvPr>
            <p:cNvCxnSpPr>
              <a:cxnSpLocks/>
            </p:cNvCxnSpPr>
            <p:nvPr userDrawn="1"/>
          </p:nvCxnSpPr>
          <p:spPr>
            <a:xfrm>
              <a:off x="6888744" y="4360103"/>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5" name="Lige forbindelse 54">
              <a:extLst>
                <a:ext uri="{FF2B5EF4-FFF2-40B4-BE49-F238E27FC236}">
                  <a16:creationId xmlns:a16="http://schemas.microsoft.com/office/drawing/2014/main" id="{F2BEED3B-DAE9-9C4D-8382-90767411DF4F}"/>
                </a:ext>
              </a:extLst>
            </p:cNvPr>
            <p:cNvCxnSpPr>
              <a:cxnSpLocks/>
            </p:cNvCxnSpPr>
            <p:nvPr userDrawn="1"/>
          </p:nvCxnSpPr>
          <p:spPr>
            <a:xfrm>
              <a:off x="6888744" y="4624546"/>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6" name="Lige forbindelse 55">
              <a:extLst>
                <a:ext uri="{FF2B5EF4-FFF2-40B4-BE49-F238E27FC236}">
                  <a16:creationId xmlns:a16="http://schemas.microsoft.com/office/drawing/2014/main" id="{BED506F0-AAA6-D44F-8C33-7B1FCCFDD2B4}"/>
                </a:ext>
              </a:extLst>
            </p:cNvPr>
            <p:cNvCxnSpPr>
              <a:cxnSpLocks/>
            </p:cNvCxnSpPr>
            <p:nvPr userDrawn="1"/>
          </p:nvCxnSpPr>
          <p:spPr>
            <a:xfrm>
              <a:off x="6888744" y="4888989"/>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Lige forbindelse 56">
              <a:extLst>
                <a:ext uri="{FF2B5EF4-FFF2-40B4-BE49-F238E27FC236}">
                  <a16:creationId xmlns:a16="http://schemas.microsoft.com/office/drawing/2014/main" id="{FCC8F99F-85CA-7342-AFD0-0E748B620BC6}"/>
                </a:ext>
              </a:extLst>
            </p:cNvPr>
            <p:cNvCxnSpPr>
              <a:cxnSpLocks/>
            </p:cNvCxnSpPr>
            <p:nvPr userDrawn="1"/>
          </p:nvCxnSpPr>
          <p:spPr>
            <a:xfrm>
              <a:off x="6888744" y="5153433"/>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58" name="Pladsholder til tekst 25">
            <a:extLst>
              <a:ext uri="{FF2B5EF4-FFF2-40B4-BE49-F238E27FC236}">
                <a16:creationId xmlns:a16="http://schemas.microsoft.com/office/drawing/2014/main" id="{6BD29F73-C576-DE4D-9980-641535E8CEDE}"/>
              </a:ext>
            </a:extLst>
          </p:cNvPr>
          <p:cNvSpPr>
            <a:spLocks noGrp="1"/>
          </p:cNvSpPr>
          <p:nvPr>
            <p:ph type="body" sz="quarter" idx="20" hasCustomPrompt="1"/>
          </p:nvPr>
        </p:nvSpPr>
        <p:spPr>
          <a:xfrm>
            <a:off x="6348401" y="6208870"/>
            <a:ext cx="816101" cy="817373"/>
          </a:xfrm>
          <a:blipFill>
            <a:blip r:embed="rId3"/>
            <a:stretch>
              <a:fillRect/>
            </a:stretch>
          </a:blipFill>
        </p:spPr>
        <p:txBody>
          <a:bodyPr/>
          <a:lstStyle/>
          <a:p>
            <a:pPr lvl="0"/>
            <a:r>
              <a:rPr lang="da-DK" dirty="0"/>
              <a:t> </a:t>
            </a:r>
          </a:p>
        </p:txBody>
      </p:sp>
      <p:cxnSp>
        <p:nvCxnSpPr>
          <p:cNvPr id="59" name="Lige forbindelse 58">
            <a:extLst>
              <a:ext uri="{FF2B5EF4-FFF2-40B4-BE49-F238E27FC236}">
                <a16:creationId xmlns:a16="http://schemas.microsoft.com/office/drawing/2014/main" id="{1C968103-FD6C-F74D-80CA-BE4E1C0D4573}"/>
              </a:ext>
            </a:extLst>
          </p:cNvPr>
          <p:cNvCxnSpPr>
            <a:cxnSpLocks/>
          </p:cNvCxnSpPr>
          <p:nvPr userDrawn="1"/>
        </p:nvCxnSpPr>
        <p:spPr>
          <a:xfrm>
            <a:off x="1860174" y="2447342"/>
            <a:ext cx="4246158"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0" name="Pladsholder til tekst 4">
            <a:extLst>
              <a:ext uri="{FF2B5EF4-FFF2-40B4-BE49-F238E27FC236}">
                <a16:creationId xmlns:a16="http://schemas.microsoft.com/office/drawing/2014/main" id="{E30EDFFE-63C4-3A43-9926-6EFE36174CFF}"/>
              </a:ext>
            </a:extLst>
          </p:cNvPr>
          <p:cNvSpPr>
            <a:spLocks noGrp="1"/>
          </p:cNvSpPr>
          <p:nvPr>
            <p:ph type="body" sz="quarter" idx="22" hasCustomPrompt="1"/>
          </p:nvPr>
        </p:nvSpPr>
        <p:spPr>
          <a:xfrm>
            <a:off x="6807492" y="2152573"/>
            <a:ext cx="144000" cy="144000"/>
          </a:xfrm>
          <a:prstGeom prst="ellipse">
            <a:avLst/>
          </a:prstGeom>
          <a:solidFill>
            <a:schemeClr val="accent1"/>
          </a:solidFill>
        </p:spPr>
        <p:txBody>
          <a:bodyPr/>
          <a:lstStyle>
            <a:lvl1pPr>
              <a:defRPr>
                <a:solidFill>
                  <a:schemeClr val="accent1"/>
                </a:solidFill>
              </a:defRPr>
            </a:lvl1pPr>
          </a:lstStyle>
          <a:p>
            <a:pPr lvl="0"/>
            <a:r>
              <a:rPr lang="da-DK" dirty="0"/>
              <a:t> </a:t>
            </a:r>
          </a:p>
        </p:txBody>
      </p:sp>
      <p:cxnSp>
        <p:nvCxnSpPr>
          <p:cNvPr id="62" name="Lige forbindelse 61">
            <a:extLst>
              <a:ext uri="{FF2B5EF4-FFF2-40B4-BE49-F238E27FC236}">
                <a16:creationId xmlns:a16="http://schemas.microsoft.com/office/drawing/2014/main" id="{04D88C55-A2CB-1047-8876-69E346FFD7C9}"/>
              </a:ext>
            </a:extLst>
          </p:cNvPr>
          <p:cNvCxnSpPr>
            <a:cxnSpLocks/>
          </p:cNvCxnSpPr>
          <p:nvPr userDrawn="1"/>
        </p:nvCxnSpPr>
        <p:spPr>
          <a:xfrm>
            <a:off x="1860174" y="6857977"/>
            <a:ext cx="4246158"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3" name="Pladsholder til tekst 4">
            <a:extLst>
              <a:ext uri="{FF2B5EF4-FFF2-40B4-BE49-F238E27FC236}">
                <a16:creationId xmlns:a16="http://schemas.microsoft.com/office/drawing/2014/main" id="{7E54AB49-3E89-C34F-853E-61E321BD7AE6}"/>
              </a:ext>
            </a:extLst>
          </p:cNvPr>
          <p:cNvSpPr>
            <a:spLocks noGrp="1"/>
          </p:cNvSpPr>
          <p:nvPr>
            <p:ph type="body" sz="quarter" idx="24" hasCustomPrompt="1"/>
          </p:nvPr>
        </p:nvSpPr>
        <p:spPr>
          <a:xfrm>
            <a:off x="6807492" y="6541692"/>
            <a:ext cx="144000" cy="144000"/>
          </a:xfrm>
          <a:prstGeom prst="ellipse">
            <a:avLst/>
          </a:prstGeom>
          <a:solidFill>
            <a:schemeClr val="accent1"/>
          </a:solidFill>
        </p:spPr>
        <p:txBody>
          <a:bodyPr/>
          <a:lstStyle>
            <a:lvl1pPr>
              <a:defRPr>
                <a:solidFill>
                  <a:schemeClr val="accent1"/>
                </a:solidFill>
              </a:defRPr>
            </a:lvl1pPr>
          </a:lstStyle>
          <a:p>
            <a:pPr lvl="0"/>
            <a:r>
              <a:rPr lang="da-DK" dirty="0"/>
              <a:t> </a:t>
            </a:r>
          </a:p>
        </p:txBody>
      </p:sp>
    </p:spTree>
    <p:extLst>
      <p:ext uri="{BB962C8B-B14F-4D97-AF65-F5344CB8AC3E}">
        <p14:creationId xmlns:p14="http://schemas.microsoft.com/office/powerpoint/2010/main" val="11719943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andling – Fase 3">
    <p:spTree>
      <p:nvGrpSpPr>
        <p:cNvPr id="1" name=""/>
        <p:cNvGrpSpPr/>
        <p:nvPr/>
      </p:nvGrpSpPr>
      <p:grpSpPr>
        <a:xfrm>
          <a:off x="0" y="0"/>
          <a:ext cx="0" cy="0"/>
          <a:chOff x="0" y="0"/>
          <a:chExt cx="0" cy="0"/>
        </a:xfrm>
      </p:grpSpPr>
      <p:sp>
        <p:nvSpPr>
          <p:cNvPr id="7" name="Pladsholder til sidefod 5"/>
          <p:cNvSpPr txBox="1">
            <a:spLocks/>
          </p:cNvSpPr>
          <p:nvPr userDrawn="1"/>
        </p:nvSpPr>
        <p:spPr>
          <a:xfrm>
            <a:off x="70874" y="9914687"/>
            <a:ext cx="2551390" cy="569241"/>
          </a:xfrm>
          <a:prstGeom prst="rect">
            <a:avLst/>
          </a:prstGeom>
        </p:spPr>
        <p:txBody>
          <a:bodyPr vert="horz" lIns="26922" tIns="13461" rIns="26922" bIns="13461"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da-DK" sz="342" dirty="0"/>
          </a:p>
        </p:txBody>
      </p:sp>
      <p:sp>
        <p:nvSpPr>
          <p:cNvPr id="4" name="Pladsholder til titel 1">
            <a:extLst>
              <a:ext uri="{FF2B5EF4-FFF2-40B4-BE49-F238E27FC236}">
                <a16:creationId xmlns:a16="http://schemas.microsoft.com/office/drawing/2014/main" id="{DE5BEBA9-C6AC-1B40-85E2-12CD00EF950D}"/>
              </a:ext>
            </a:extLst>
          </p:cNvPr>
          <p:cNvSpPr>
            <a:spLocks noGrp="1"/>
          </p:cNvSpPr>
          <p:nvPr>
            <p:ph type="title" hasCustomPrompt="1"/>
          </p:nvPr>
        </p:nvSpPr>
        <p:spPr>
          <a:xfrm>
            <a:off x="377267" y="659653"/>
            <a:ext cx="6805141" cy="498588"/>
          </a:xfrm>
          <a:prstGeom prst="rect">
            <a:avLst/>
          </a:prstGeom>
        </p:spPr>
        <p:txBody>
          <a:bodyPr vert="horz" lIns="0" tIns="0" rIns="0" bIns="0" rtlCol="0" anchor="t" anchorCtr="0">
            <a:noAutofit/>
          </a:bodyPr>
          <a:lstStyle>
            <a:lvl1pPr>
              <a:defRPr sz="2000"/>
            </a:lvl1pPr>
          </a:lstStyle>
          <a:p>
            <a:r>
              <a:rPr lang="da-DK" dirty="0">
                <a:solidFill>
                  <a:schemeClr val="tx2"/>
                </a:solidFill>
              </a:rPr>
              <a:t>Beredskabsspil – Handlinger</a:t>
            </a:r>
            <a:br>
              <a:rPr lang="da-DK" dirty="0">
                <a:solidFill>
                  <a:schemeClr val="tx2"/>
                </a:solidFill>
              </a:rPr>
            </a:br>
            <a:r>
              <a:rPr lang="da-DK" dirty="0">
                <a:solidFill>
                  <a:schemeClr val="tx2"/>
                </a:solidFill>
              </a:rPr>
              <a:t>Fase 3</a:t>
            </a:r>
            <a:endParaRPr lang="da-DK" noProof="0" dirty="0"/>
          </a:p>
        </p:txBody>
      </p:sp>
      <p:grpSp>
        <p:nvGrpSpPr>
          <p:cNvPr id="16" name="Gruppe 15">
            <a:extLst>
              <a:ext uri="{FF2B5EF4-FFF2-40B4-BE49-F238E27FC236}">
                <a16:creationId xmlns:a16="http://schemas.microsoft.com/office/drawing/2014/main" id="{44A19EC5-AAFC-4741-8C67-D4EBEB79A20F}"/>
              </a:ext>
            </a:extLst>
          </p:cNvPr>
          <p:cNvGrpSpPr/>
          <p:nvPr userDrawn="1"/>
        </p:nvGrpSpPr>
        <p:grpSpPr>
          <a:xfrm>
            <a:off x="500168" y="1346777"/>
            <a:ext cx="6307032" cy="225224"/>
            <a:chOff x="500168" y="3868378"/>
            <a:chExt cx="6307032" cy="225224"/>
          </a:xfrm>
        </p:grpSpPr>
        <p:cxnSp>
          <p:nvCxnSpPr>
            <p:cNvPr id="17" name="Lige forbindelse 16">
              <a:extLst>
                <a:ext uri="{FF2B5EF4-FFF2-40B4-BE49-F238E27FC236}">
                  <a16:creationId xmlns:a16="http://schemas.microsoft.com/office/drawing/2014/main" id="{43D911F7-8C01-764A-A7C9-4F01523EF340}"/>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18" name="Billede 17">
              <a:extLst>
                <a:ext uri="{FF2B5EF4-FFF2-40B4-BE49-F238E27FC236}">
                  <a16:creationId xmlns:a16="http://schemas.microsoft.com/office/drawing/2014/main" id="{1F982D9F-6D62-6A4F-B7DD-2BE68861153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grpSp>
        <p:nvGrpSpPr>
          <p:cNvPr id="19" name="Gruppe 18">
            <a:extLst>
              <a:ext uri="{FF2B5EF4-FFF2-40B4-BE49-F238E27FC236}">
                <a16:creationId xmlns:a16="http://schemas.microsoft.com/office/drawing/2014/main" id="{09905E58-74BC-DD42-B0FF-A168F4012232}"/>
              </a:ext>
            </a:extLst>
          </p:cNvPr>
          <p:cNvGrpSpPr/>
          <p:nvPr userDrawn="1"/>
        </p:nvGrpSpPr>
        <p:grpSpPr>
          <a:xfrm>
            <a:off x="500168" y="5800204"/>
            <a:ext cx="6307032" cy="225224"/>
            <a:chOff x="500168" y="3868378"/>
            <a:chExt cx="6307032" cy="225224"/>
          </a:xfrm>
        </p:grpSpPr>
        <p:cxnSp>
          <p:nvCxnSpPr>
            <p:cNvPr id="20" name="Lige forbindelse 19">
              <a:extLst>
                <a:ext uri="{FF2B5EF4-FFF2-40B4-BE49-F238E27FC236}">
                  <a16:creationId xmlns:a16="http://schemas.microsoft.com/office/drawing/2014/main" id="{B9029D70-6DDF-614F-BC90-BDDFB6EE65D5}"/>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1" name="Billede 20">
              <a:extLst>
                <a:ext uri="{FF2B5EF4-FFF2-40B4-BE49-F238E27FC236}">
                  <a16:creationId xmlns:a16="http://schemas.microsoft.com/office/drawing/2014/main" id="{B07A26ED-B688-AD48-B4DC-DE76A3F373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sp>
        <p:nvSpPr>
          <p:cNvPr id="23" name="Tekstfelt 22">
            <a:extLst>
              <a:ext uri="{FF2B5EF4-FFF2-40B4-BE49-F238E27FC236}">
                <a16:creationId xmlns:a16="http://schemas.microsoft.com/office/drawing/2014/main" id="{AE0B698D-C906-5A4A-A102-06016AEFBA4E}"/>
              </a:ext>
            </a:extLst>
          </p:cNvPr>
          <p:cNvSpPr txBox="1"/>
          <p:nvPr userDrawn="1"/>
        </p:nvSpPr>
        <p:spPr>
          <a:xfrm>
            <a:off x="4736123" y="5227271"/>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31" name="Pladsholder til tekst 30">
            <a:extLst>
              <a:ext uri="{FF2B5EF4-FFF2-40B4-BE49-F238E27FC236}">
                <a16:creationId xmlns:a16="http://schemas.microsoft.com/office/drawing/2014/main" id="{E69E208C-FC11-194C-BCE5-3954822924C3}"/>
              </a:ext>
            </a:extLst>
          </p:cNvPr>
          <p:cNvSpPr>
            <a:spLocks noGrp="1"/>
          </p:cNvSpPr>
          <p:nvPr>
            <p:ph type="body" sz="quarter" idx="10"/>
          </p:nvPr>
        </p:nvSpPr>
        <p:spPr>
          <a:xfrm>
            <a:off x="377824" y="1769167"/>
            <a:ext cx="6804025" cy="3888000"/>
          </a:xfrm>
          <a:ln w="38100" cap="rnd" cmpd="sng">
            <a:solidFill>
              <a:schemeClr val="accent2">
                <a:lumMod val="50000"/>
                <a:lumOff val="50000"/>
              </a:schemeClr>
            </a:solidFill>
            <a:prstDash val="dash"/>
          </a:ln>
        </p:spPr>
        <p:txBody>
          <a:bodyPr vert="horz" lIns="360000" tIns="900000" rIns="360000" bIns="360000" rtlCol="0">
            <a:noAutofit/>
          </a:bodyPr>
          <a:lstStyle>
            <a:lvl1pPr>
              <a:defRPr lang="da-DK" dirty="0"/>
            </a:lvl1pPr>
          </a:lstStyle>
          <a:p>
            <a:pPr lvl="0"/>
            <a:r>
              <a:rPr lang="da-DK" dirty="0"/>
              <a:t>Klik for at redigere teksttypografierne i masteren</a:t>
            </a:r>
          </a:p>
        </p:txBody>
      </p:sp>
      <p:sp>
        <p:nvSpPr>
          <p:cNvPr id="33" name="Pladsholder til tekst 32">
            <a:extLst>
              <a:ext uri="{FF2B5EF4-FFF2-40B4-BE49-F238E27FC236}">
                <a16:creationId xmlns:a16="http://schemas.microsoft.com/office/drawing/2014/main" id="{DE23E09B-8B63-EE46-B8B3-30428B8393E4}"/>
              </a:ext>
            </a:extLst>
          </p:cNvPr>
          <p:cNvSpPr>
            <a:spLocks noGrp="1"/>
          </p:cNvSpPr>
          <p:nvPr>
            <p:ph type="body" sz="quarter" idx="11" hasCustomPrompt="1"/>
          </p:nvPr>
        </p:nvSpPr>
        <p:spPr>
          <a:xfrm>
            <a:off x="736543" y="2152573"/>
            <a:ext cx="3043294" cy="420688"/>
          </a:xfrm>
        </p:spPr>
        <p:txBody>
          <a:bodyPr anchor="ctr" anchorCtr="0"/>
          <a:lstStyle>
            <a:lvl1pPr>
              <a:defRPr sz="1800" b="1">
                <a:solidFill>
                  <a:schemeClr val="tx1"/>
                </a:solidFill>
              </a:defRPr>
            </a:lvl1pPr>
          </a:lstStyle>
          <a:p>
            <a:pPr lvl="0"/>
            <a:r>
              <a:rPr lang="da-DK" dirty="0"/>
              <a:t>Handling:</a:t>
            </a:r>
          </a:p>
        </p:txBody>
      </p:sp>
      <p:grpSp>
        <p:nvGrpSpPr>
          <p:cNvPr id="44" name="Gruppe 43">
            <a:extLst>
              <a:ext uri="{FF2B5EF4-FFF2-40B4-BE49-F238E27FC236}">
                <a16:creationId xmlns:a16="http://schemas.microsoft.com/office/drawing/2014/main" id="{ED8623A4-9B5D-F04B-8213-CD7559DE5738}"/>
              </a:ext>
            </a:extLst>
          </p:cNvPr>
          <p:cNvGrpSpPr/>
          <p:nvPr userDrawn="1"/>
        </p:nvGrpSpPr>
        <p:grpSpPr>
          <a:xfrm>
            <a:off x="777875" y="3302331"/>
            <a:ext cx="6029325" cy="1851102"/>
            <a:chOff x="6888744" y="3302331"/>
            <a:chExt cx="6029325" cy="1851102"/>
          </a:xfrm>
        </p:grpSpPr>
        <p:cxnSp>
          <p:nvCxnSpPr>
            <p:cNvPr id="35" name="Lige forbindelse 34">
              <a:extLst>
                <a:ext uri="{FF2B5EF4-FFF2-40B4-BE49-F238E27FC236}">
                  <a16:creationId xmlns:a16="http://schemas.microsoft.com/office/drawing/2014/main" id="{45067F2A-FAEF-6F47-B010-13A4EAB31252}"/>
                </a:ext>
              </a:extLst>
            </p:cNvPr>
            <p:cNvCxnSpPr>
              <a:cxnSpLocks/>
            </p:cNvCxnSpPr>
            <p:nvPr userDrawn="1"/>
          </p:nvCxnSpPr>
          <p:spPr>
            <a:xfrm>
              <a:off x="6888744" y="3302331"/>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Lige forbindelse 36">
              <a:extLst>
                <a:ext uri="{FF2B5EF4-FFF2-40B4-BE49-F238E27FC236}">
                  <a16:creationId xmlns:a16="http://schemas.microsoft.com/office/drawing/2014/main" id="{54A42D7D-6D54-8E45-B494-44E199905948}"/>
                </a:ext>
              </a:extLst>
            </p:cNvPr>
            <p:cNvCxnSpPr>
              <a:cxnSpLocks/>
            </p:cNvCxnSpPr>
            <p:nvPr userDrawn="1"/>
          </p:nvCxnSpPr>
          <p:spPr>
            <a:xfrm>
              <a:off x="6888744" y="3566774"/>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Lige forbindelse 37">
              <a:extLst>
                <a:ext uri="{FF2B5EF4-FFF2-40B4-BE49-F238E27FC236}">
                  <a16:creationId xmlns:a16="http://schemas.microsoft.com/office/drawing/2014/main" id="{05A77125-12A5-714F-ADEB-9C0D72545632}"/>
                </a:ext>
              </a:extLst>
            </p:cNvPr>
            <p:cNvCxnSpPr>
              <a:cxnSpLocks/>
            </p:cNvCxnSpPr>
            <p:nvPr userDrawn="1"/>
          </p:nvCxnSpPr>
          <p:spPr>
            <a:xfrm>
              <a:off x="6888744" y="3831217"/>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9" name="Lige forbindelse 38">
              <a:extLst>
                <a:ext uri="{FF2B5EF4-FFF2-40B4-BE49-F238E27FC236}">
                  <a16:creationId xmlns:a16="http://schemas.microsoft.com/office/drawing/2014/main" id="{2036D857-EF6E-5546-B010-24E162F41B31}"/>
                </a:ext>
              </a:extLst>
            </p:cNvPr>
            <p:cNvCxnSpPr>
              <a:cxnSpLocks/>
            </p:cNvCxnSpPr>
            <p:nvPr userDrawn="1"/>
          </p:nvCxnSpPr>
          <p:spPr>
            <a:xfrm>
              <a:off x="6888744" y="4095660"/>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0" name="Lige forbindelse 39">
              <a:extLst>
                <a:ext uri="{FF2B5EF4-FFF2-40B4-BE49-F238E27FC236}">
                  <a16:creationId xmlns:a16="http://schemas.microsoft.com/office/drawing/2014/main" id="{313565A4-B0CE-CF49-A042-2C1E73D74BC0}"/>
                </a:ext>
              </a:extLst>
            </p:cNvPr>
            <p:cNvCxnSpPr>
              <a:cxnSpLocks/>
            </p:cNvCxnSpPr>
            <p:nvPr userDrawn="1"/>
          </p:nvCxnSpPr>
          <p:spPr>
            <a:xfrm>
              <a:off x="6888744" y="4360103"/>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1" name="Lige forbindelse 40">
              <a:extLst>
                <a:ext uri="{FF2B5EF4-FFF2-40B4-BE49-F238E27FC236}">
                  <a16:creationId xmlns:a16="http://schemas.microsoft.com/office/drawing/2014/main" id="{0967E3EB-444D-FC42-9643-5D47AF301F74}"/>
                </a:ext>
              </a:extLst>
            </p:cNvPr>
            <p:cNvCxnSpPr>
              <a:cxnSpLocks/>
            </p:cNvCxnSpPr>
            <p:nvPr userDrawn="1"/>
          </p:nvCxnSpPr>
          <p:spPr>
            <a:xfrm>
              <a:off x="6888744" y="4624546"/>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2" name="Lige forbindelse 41">
              <a:extLst>
                <a:ext uri="{FF2B5EF4-FFF2-40B4-BE49-F238E27FC236}">
                  <a16:creationId xmlns:a16="http://schemas.microsoft.com/office/drawing/2014/main" id="{EB09C474-AE46-204D-B870-061BE3EC6D82}"/>
                </a:ext>
              </a:extLst>
            </p:cNvPr>
            <p:cNvCxnSpPr>
              <a:cxnSpLocks/>
            </p:cNvCxnSpPr>
            <p:nvPr userDrawn="1"/>
          </p:nvCxnSpPr>
          <p:spPr>
            <a:xfrm>
              <a:off x="6888744" y="4888989"/>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3" name="Lige forbindelse 42">
              <a:extLst>
                <a:ext uri="{FF2B5EF4-FFF2-40B4-BE49-F238E27FC236}">
                  <a16:creationId xmlns:a16="http://schemas.microsoft.com/office/drawing/2014/main" id="{0103823B-9A17-974A-8F8F-DC520D78435F}"/>
                </a:ext>
              </a:extLst>
            </p:cNvPr>
            <p:cNvCxnSpPr>
              <a:cxnSpLocks/>
            </p:cNvCxnSpPr>
            <p:nvPr userDrawn="1"/>
          </p:nvCxnSpPr>
          <p:spPr>
            <a:xfrm>
              <a:off x="6888744" y="5153433"/>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45" name="Pladsholder til tekst 25">
            <a:extLst>
              <a:ext uri="{FF2B5EF4-FFF2-40B4-BE49-F238E27FC236}">
                <a16:creationId xmlns:a16="http://schemas.microsoft.com/office/drawing/2014/main" id="{7FF22279-FE8A-644B-AF9F-EF54F36A115A}"/>
              </a:ext>
            </a:extLst>
          </p:cNvPr>
          <p:cNvSpPr>
            <a:spLocks noGrp="1"/>
          </p:cNvSpPr>
          <p:nvPr>
            <p:ph type="body" sz="quarter" idx="17" hasCustomPrompt="1"/>
          </p:nvPr>
        </p:nvSpPr>
        <p:spPr>
          <a:xfrm>
            <a:off x="6348401" y="1815289"/>
            <a:ext cx="816101" cy="817373"/>
          </a:xfrm>
          <a:blipFill>
            <a:blip r:embed="rId3"/>
            <a:stretch>
              <a:fillRect/>
            </a:stretch>
          </a:blipFill>
        </p:spPr>
        <p:txBody>
          <a:bodyPr/>
          <a:lstStyle/>
          <a:p>
            <a:pPr lvl="0"/>
            <a:r>
              <a:rPr lang="da-DK" dirty="0"/>
              <a:t> </a:t>
            </a:r>
          </a:p>
        </p:txBody>
      </p:sp>
      <p:sp>
        <p:nvSpPr>
          <p:cNvPr id="46" name="Tekstfelt 45">
            <a:extLst>
              <a:ext uri="{FF2B5EF4-FFF2-40B4-BE49-F238E27FC236}">
                <a16:creationId xmlns:a16="http://schemas.microsoft.com/office/drawing/2014/main" id="{E368EDA2-760D-5242-8DF1-591637E16C0E}"/>
              </a:ext>
            </a:extLst>
          </p:cNvPr>
          <p:cNvSpPr txBox="1"/>
          <p:nvPr userDrawn="1"/>
        </p:nvSpPr>
        <p:spPr>
          <a:xfrm>
            <a:off x="4736123" y="9620852"/>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47" name="Pladsholder til tekst 30">
            <a:extLst>
              <a:ext uri="{FF2B5EF4-FFF2-40B4-BE49-F238E27FC236}">
                <a16:creationId xmlns:a16="http://schemas.microsoft.com/office/drawing/2014/main" id="{96FAA858-78F9-124B-BB50-9BAFD5FC7BC1}"/>
              </a:ext>
            </a:extLst>
          </p:cNvPr>
          <p:cNvSpPr>
            <a:spLocks noGrp="1"/>
          </p:cNvSpPr>
          <p:nvPr>
            <p:ph type="body" sz="quarter" idx="18"/>
          </p:nvPr>
        </p:nvSpPr>
        <p:spPr>
          <a:xfrm>
            <a:off x="377824" y="6162748"/>
            <a:ext cx="6804025" cy="3888000"/>
          </a:xfrm>
          <a:ln w="38100" cap="rnd" cmpd="sng">
            <a:solidFill>
              <a:schemeClr val="accent2">
                <a:lumMod val="50000"/>
                <a:lumOff val="50000"/>
              </a:schemeClr>
            </a:solidFill>
            <a:prstDash val="dash"/>
          </a:ln>
        </p:spPr>
        <p:txBody>
          <a:bodyPr vert="horz" lIns="360000" tIns="900000" rIns="360000" bIns="360000" rtlCol="0">
            <a:noAutofit/>
          </a:bodyPr>
          <a:lstStyle>
            <a:lvl1pPr>
              <a:defRPr lang="da-DK" dirty="0"/>
            </a:lvl1pPr>
          </a:lstStyle>
          <a:p>
            <a:pPr lvl="0"/>
            <a:r>
              <a:rPr lang="da-DK" dirty="0"/>
              <a:t>Klik for at redigere teksttypografierne i masteren</a:t>
            </a:r>
          </a:p>
        </p:txBody>
      </p:sp>
      <p:sp>
        <p:nvSpPr>
          <p:cNvPr id="48" name="Pladsholder til tekst 32">
            <a:extLst>
              <a:ext uri="{FF2B5EF4-FFF2-40B4-BE49-F238E27FC236}">
                <a16:creationId xmlns:a16="http://schemas.microsoft.com/office/drawing/2014/main" id="{1A2626B6-521E-DA4C-B284-F41FCA6B6C2C}"/>
              </a:ext>
            </a:extLst>
          </p:cNvPr>
          <p:cNvSpPr>
            <a:spLocks noGrp="1"/>
          </p:cNvSpPr>
          <p:nvPr>
            <p:ph type="body" sz="quarter" idx="19" hasCustomPrompt="1"/>
          </p:nvPr>
        </p:nvSpPr>
        <p:spPr>
          <a:xfrm>
            <a:off x="736543" y="6546154"/>
            <a:ext cx="3043294" cy="420688"/>
          </a:xfrm>
        </p:spPr>
        <p:txBody>
          <a:bodyPr anchor="ctr" anchorCtr="0"/>
          <a:lstStyle>
            <a:lvl1pPr>
              <a:defRPr sz="1800" b="1">
                <a:solidFill>
                  <a:schemeClr val="tx1"/>
                </a:solidFill>
              </a:defRPr>
            </a:lvl1pPr>
          </a:lstStyle>
          <a:p>
            <a:pPr lvl="0"/>
            <a:r>
              <a:rPr lang="da-DK" dirty="0"/>
              <a:t>Handling:</a:t>
            </a:r>
          </a:p>
        </p:txBody>
      </p:sp>
      <p:grpSp>
        <p:nvGrpSpPr>
          <p:cNvPr id="49" name="Gruppe 48">
            <a:extLst>
              <a:ext uri="{FF2B5EF4-FFF2-40B4-BE49-F238E27FC236}">
                <a16:creationId xmlns:a16="http://schemas.microsoft.com/office/drawing/2014/main" id="{D6D38C5A-AE6F-B746-B090-F1DDEF9DD0D6}"/>
              </a:ext>
            </a:extLst>
          </p:cNvPr>
          <p:cNvGrpSpPr/>
          <p:nvPr userDrawn="1"/>
        </p:nvGrpSpPr>
        <p:grpSpPr>
          <a:xfrm>
            <a:off x="777875" y="7695912"/>
            <a:ext cx="6029325" cy="1851102"/>
            <a:chOff x="6888744" y="3302331"/>
            <a:chExt cx="6029325" cy="1851102"/>
          </a:xfrm>
        </p:grpSpPr>
        <p:cxnSp>
          <p:nvCxnSpPr>
            <p:cNvPr id="50" name="Lige forbindelse 49">
              <a:extLst>
                <a:ext uri="{FF2B5EF4-FFF2-40B4-BE49-F238E27FC236}">
                  <a16:creationId xmlns:a16="http://schemas.microsoft.com/office/drawing/2014/main" id="{68B6F583-19D7-534F-93A9-330DCE425F2D}"/>
                </a:ext>
              </a:extLst>
            </p:cNvPr>
            <p:cNvCxnSpPr>
              <a:cxnSpLocks/>
            </p:cNvCxnSpPr>
            <p:nvPr userDrawn="1"/>
          </p:nvCxnSpPr>
          <p:spPr>
            <a:xfrm>
              <a:off x="6888744" y="3302331"/>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1" name="Lige forbindelse 50">
              <a:extLst>
                <a:ext uri="{FF2B5EF4-FFF2-40B4-BE49-F238E27FC236}">
                  <a16:creationId xmlns:a16="http://schemas.microsoft.com/office/drawing/2014/main" id="{969B7AD6-683F-1A40-AD9B-A45EA4E56EF9}"/>
                </a:ext>
              </a:extLst>
            </p:cNvPr>
            <p:cNvCxnSpPr>
              <a:cxnSpLocks/>
            </p:cNvCxnSpPr>
            <p:nvPr userDrawn="1"/>
          </p:nvCxnSpPr>
          <p:spPr>
            <a:xfrm>
              <a:off x="6888744" y="3566774"/>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2" name="Lige forbindelse 51">
              <a:extLst>
                <a:ext uri="{FF2B5EF4-FFF2-40B4-BE49-F238E27FC236}">
                  <a16:creationId xmlns:a16="http://schemas.microsoft.com/office/drawing/2014/main" id="{BB740812-4D15-0345-BC12-44E8B78A0F31}"/>
                </a:ext>
              </a:extLst>
            </p:cNvPr>
            <p:cNvCxnSpPr>
              <a:cxnSpLocks/>
            </p:cNvCxnSpPr>
            <p:nvPr userDrawn="1"/>
          </p:nvCxnSpPr>
          <p:spPr>
            <a:xfrm>
              <a:off x="6888744" y="3831217"/>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3" name="Lige forbindelse 52">
              <a:extLst>
                <a:ext uri="{FF2B5EF4-FFF2-40B4-BE49-F238E27FC236}">
                  <a16:creationId xmlns:a16="http://schemas.microsoft.com/office/drawing/2014/main" id="{84BBAC0F-0EC1-7F43-8B97-75EBF13AFF21}"/>
                </a:ext>
              </a:extLst>
            </p:cNvPr>
            <p:cNvCxnSpPr>
              <a:cxnSpLocks/>
            </p:cNvCxnSpPr>
            <p:nvPr userDrawn="1"/>
          </p:nvCxnSpPr>
          <p:spPr>
            <a:xfrm>
              <a:off x="6888744" y="4095660"/>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Lige forbindelse 53">
              <a:extLst>
                <a:ext uri="{FF2B5EF4-FFF2-40B4-BE49-F238E27FC236}">
                  <a16:creationId xmlns:a16="http://schemas.microsoft.com/office/drawing/2014/main" id="{D4D5344B-B7EA-4944-AA7B-7841BE466377}"/>
                </a:ext>
              </a:extLst>
            </p:cNvPr>
            <p:cNvCxnSpPr>
              <a:cxnSpLocks/>
            </p:cNvCxnSpPr>
            <p:nvPr userDrawn="1"/>
          </p:nvCxnSpPr>
          <p:spPr>
            <a:xfrm>
              <a:off x="6888744" y="4360103"/>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5" name="Lige forbindelse 54">
              <a:extLst>
                <a:ext uri="{FF2B5EF4-FFF2-40B4-BE49-F238E27FC236}">
                  <a16:creationId xmlns:a16="http://schemas.microsoft.com/office/drawing/2014/main" id="{F2BEED3B-DAE9-9C4D-8382-90767411DF4F}"/>
                </a:ext>
              </a:extLst>
            </p:cNvPr>
            <p:cNvCxnSpPr>
              <a:cxnSpLocks/>
            </p:cNvCxnSpPr>
            <p:nvPr userDrawn="1"/>
          </p:nvCxnSpPr>
          <p:spPr>
            <a:xfrm>
              <a:off x="6888744" y="4624546"/>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6" name="Lige forbindelse 55">
              <a:extLst>
                <a:ext uri="{FF2B5EF4-FFF2-40B4-BE49-F238E27FC236}">
                  <a16:creationId xmlns:a16="http://schemas.microsoft.com/office/drawing/2014/main" id="{BED506F0-AAA6-D44F-8C33-7B1FCCFDD2B4}"/>
                </a:ext>
              </a:extLst>
            </p:cNvPr>
            <p:cNvCxnSpPr>
              <a:cxnSpLocks/>
            </p:cNvCxnSpPr>
            <p:nvPr userDrawn="1"/>
          </p:nvCxnSpPr>
          <p:spPr>
            <a:xfrm>
              <a:off x="6888744" y="4888989"/>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Lige forbindelse 56">
              <a:extLst>
                <a:ext uri="{FF2B5EF4-FFF2-40B4-BE49-F238E27FC236}">
                  <a16:creationId xmlns:a16="http://schemas.microsoft.com/office/drawing/2014/main" id="{FCC8F99F-85CA-7342-AFD0-0E748B620BC6}"/>
                </a:ext>
              </a:extLst>
            </p:cNvPr>
            <p:cNvCxnSpPr>
              <a:cxnSpLocks/>
            </p:cNvCxnSpPr>
            <p:nvPr userDrawn="1"/>
          </p:nvCxnSpPr>
          <p:spPr>
            <a:xfrm>
              <a:off x="6888744" y="5153433"/>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58" name="Pladsholder til tekst 25">
            <a:extLst>
              <a:ext uri="{FF2B5EF4-FFF2-40B4-BE49-F238E27FC236}">
                <a16:creationId xmlns:a16="http://schemas.microsoft.com/office/drawing/2014/main" id="{6BD29F73-C576-DE4D-9980-641535E8CEDE}"/>
              </a:ext>
            </a:extLst>
          </p:cNvPr>
          <p:cNvSpPr>
            <a:spLocks noGrp="1"/>
          </p:cNvSpPr>
          <p:nvPr>
            <p:ph type="body" sz="quarter" idx="20" hasCustomPrompt="1"/>
          </p:nvPr>
        </p:nvSpPr>
        <p:spPr>
          <a:xfrm>
            <a:off x="6348401" y="6208870"/>
            <a:ext cx="816101" cy="817373"/>
          </a:xfrm>
          <a:blipFill>
            <a:blip r:embed="rId3"/>
            <a:stretch>
              <a:fillRect/>
            </a:stretch>
          </a:blipFill>
        </p:spPr>
        <p:txBody>
          <a:bodyPr/>
          <a:lstStyle/>
          <a:p>
            <a:pPr lvl="0"/>
            <a:r>
              <a:rPr lang="da-DK" dirty="0"/>
              <a:t> </a:t>
            </a:r>
          </a:p>
        </p:txBody>
      </p:sp>
      <p:cxnSp>
        <p:nvCxnSpPr>
          <p:cNvPr id="59" name="Lige forbindelse 58">
            <a:extLst>
              <a:ext uri="{FF2B5EF4-FFF2-40B4-BE49-F238E27FC236}">
                <a16:creationId xmlns:a16="http://schemas.microsoft.com/office/drawing/2014/main" id="{1C968103-FD6C-F74D-80CA-BE4E1C0D4573}"/>
              </a:ext>
            </a:extLst>
          </p:cNvPr>
          <p:cNvCxnSpPr>
            <a:cxnSpLocks/>
          </p:cNvCxnSpPr>
          <p:nvPr userDrawn="1"/>
        </p:nvCxnSpPr>
        <p:spPr>
          <a:xfrm>
            <a:off x="1860174" y="2447342"/>
            <a:ext cx="4246158"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0" name="Pladsholder til tekst 4">
            <a:extLst>
              <a:ext uri="{FF2B5EF4-FFF2-40B4-BE49-F238E27FC236}">
                <a16:creationId xmlns:a16="http://schemas.microsoft.com/office/drawing/2014/main" id="{E30EDFFE-63C4-3A43-9926-6EFE36174CFF}"/>
              </a:ext>
            </a:extLst>
          </p:cNvPr>
          <p:cNvSpPr>
            <a:spLocks noGrp="1"/>
          </p:cNvSpPr>
          <p:nvPr>
            <p:ph type="body" sz="quarter" idx="22" hasCustomPrompt="1"/>
          </p:nvPr>
        </p:nvSpPr>
        <p:spPr>
          <a:xfrm>
            <a:off x="6634727" y="2339115"/>
            <a:ext cx="144000" cy="144000"/>
          </a:xfrm>
          <a:prstGeom prst="ellipse">
            <a:avLst/>
          </a:prstGeom>
          <a:solidFill>
            <a:schemeClr val="accent1"/>
          </a:solidFill>
        </p:spPr>
        <p:txBody>
          <a:bodyPr/>
          <a:lstStyle>
            <a:lvl1pPr>
              <a:defRPr>
                <a:solidFill>
                  <a:schemeClr val="accent1"/>
                </a:solidFill>
              </a:defRPr>
            </a:lvl1pPr>
          </a:lstStyle>
          <a:p>
            <a:pPr lvl="0"/>
            <a:r>
              <a:rPr lang="da-DK" dirty="0"/>
              <a:t> </a:t>
            </a:r>
          </a:p>
        </p:txBody>
      </p:sp>
      <p:cxnSp>
        <p:nvCxnSpPr>
          <p:cNvPr id="62" name="Lige forbindelse 61">
            <a:extLst>
              <a:ext uri="{FF2B5EF4-FFF2-40B4-BE49-F238E27FC236}">
                <a16:creationId xmlns:a16="http://schemas.microsoft.com/office/drawing/2014/main" id="{04D88C55-A2CB-1047-8876-69E346FFD7C9}"/>
              </a:ext>
            </a:extLst>
          </p:cNvPr>
          <p:cNvCxnSpPr>
            <a:cxnSpLocks/>
          </p:cNvCxnSpPr>
          <p:nvPr userDrawn="1"/>
        </p:nvCxnSpPr>
        <p:spPr>
          <a:xfrm>
            <a:off x="1860174" y="6857977"/>
            <a:ext cx="4246158"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3" name="Pladsholder til tekst 4">
            <a:extLst>
              <a:ext uri="{FF2B5EF4-FFF2-40B4-BE49-F238E27FC236}">
                <a16:creationId xmlns:a16="http://schemas.microsoft.com/office/drawing/2014/main" id="{7E54AB49-3E89-C34F-853E-61E321BD7AE6}"/>
              </a:ext>
            </a:extLst>
          </p:cNvPr>
          <p:cNvSpPr>
            <a:spLocks noGrp="1"/>
          </p:cNvSpPr>
          <p:nvPr>
            <p:ph type="body" sz="quarter" idx="24" hasCustomPrompt="1"/>
          </p:nvPr>
        </p:nvSpPr>
        <p:spPr>
          <a:xfrm>
            <a:off x="6634727" y="6728234"/>
            <a:ext cx="144000" cy="144000"/>
          </a:xfrm>
          <a:prstGeom prst="ellipse">
            <a:avLst/>
          </a:prstGeom>
          <a:solidFill>
            <a:schemeClr val="accent1"/>
          </a:solidFill>
        </p:spPr>
        <p:txBody>
          <a:bodyPr/>
          <a:lstStyle>
            <a:lvl1pPr>
              <a:defRPr>
                <a:solidFill>
                  <a:schemeClr val="accent1"/>
                </a:solidFill>
              </a:defRPr>
            </a:lvl1pPr>
          </a:lstStyle>
          <a:p>
            <a:pPr lvl="0"/>
            <a:r>
              <a:rPr lang="da-DK" dirty="0"/>
              <a:t> </a:t>
            </a:r>
          </a:p>
        </p:txBody>
      </p:sp>
    </p:spTree>
    <p:extLst>
      <p:ext uri="{BB962C8B-B14F-4D97-AF65-F5344CB8AC3E}">
        <p14:creationId xmlns:p14="http://schemas.microsoft.com/office/powerpoint/2010/main" val="1470715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oryline 1">
    <p:spTree>
      <p:nvGrpSpPr>
        <p:cNvPr id="1" name=""/>
        <p:cNvGrpSpPr/>
        <p:nvPr/>
      </p:nvGrpSpPr>
      <p:grpSpPr>
        <a:xfrm>
          <a:off x="0" y="0"/>
          <a:ext cx="0" cy="0"/>
          <a:chOff x="0" y="0"/>
          <a:chExt cx="0" cy="0"/>
        </a:xfrm>
      </p:grpSpPr>
      <p:sp>
        <p:nvSpPr>
          <p:cNvPr id="13" name="Pladsholder til tekst 12">
            <a:extLst>
              <a:ext uri="{FF2B5EF4-FFF2-40B4-BE49-F238E27FC236}">
                <a16:creationId xmlns:a16="http://schemas.microsoft.com/office/drawing/2014/main" id="{D56383E1-AA35-EF45-BB53-51A5E3BF10A4}"/>
              </a:ext>
            </a:extLst>
          </p:cNvPr>
          <p:cNvSpPr>
            <a:spLocks noGrp="1"/>
          </p:cNvSpPr>
          <p:nvPr>
            <p:ph type="body" sz="quarter" idx="12"/>
          </p:nvPr>
        </p:nvSpPr>
        <p:spPr>
          <a:xfrm>
            <a:off x="377825" y="1301750"/>
            <a:ext cx="6804583" cy="8730410"/>
          </a:xfrm>
          <a:ln w="38100" cap="rnd" cmpd="dbl">
            <a:solidFill>
              <a:schemeClr val="accent1"/>
            </a:solidFill>
            <a:prstDash val="solid"/>
          </a:ln>
        </p:spPr>
        <p:txBody>
          <a:bodyPr lIns="540000" tIns="1332000" rIns="540000" bIns="540000"/>
          <a:lstStyle>
            <a:lvl1pPr>
              <a:spcAft>
                <a:spcPts val="0"/>
              </a:spcAft>
              <a:defRPr/>
            </a:lvl1pPr>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Klik for at redigere teksttypografierne i masteren</a:t>
            </a:r>
          </a:p>
          <a:p>
            <a:pPr lvl="1"/>
            <a:r>
              <a:rPr lang="da-DK" dirty="0"/>
              <a:t>Andet niveau</a:t>
            </a:r>
          </a:p>
          <a:p>
            <a:pPr lvl="2"/>
            <a:r>
              <a:rPr lang="da-DK" dirty="0"/>
              <a:t>Tredje niveau</a:t>
            </a:r>
          </a:p>
        </p:txBody>
      </p:sp>
      <p:sp>
        <p:nvSpPr>
          <p:cNvPr id="9" name="Tekstfelt 8">
            <a:extLst>
              <a:ext uri="{FF2B5EF4-FFF2-40B4-BE49-F238E27FC236}">
                <a16:creationId xmlns:a16="http://schemas.microsoft.com/office/drawing/2014/main" id="{DB896EA1-9D2E-C54E-8591-ECCC2CEA348F}"/>
              </a:ext>
            </a:extLst>
          </p:cNvPr>
          <p:cNvSpPr txBox="1"/>
          <p:nvPr userDrawn="1"/>
        </p:nvSpPr>
        <p:spPr>
          <a:xfrm>
            <a:off x="4736123" y="9623425"/>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7" name="Pladsholder til sidefod 5"/>
          <p:cNvSpPr txBox="1">
            <a:spLocks/>
          </p:cNvSpPr>
          <p:nvPr userDrawn="1"/>
        </p:nvSpPr>
        <p:spPr>
          <a:xfrm>
            <a:off x="70874" y="9914687"/>
            <a:ext cx="2551390" cy="569241"/>
          </a:xfrm>
          <a:prstGeom prst="rect">
            <a:avLst/>
          </a:prstGeom>
        </p:spPr>
        <p:txBody>
          <a:bodyPr vert="horz" lIns="26922" tIns="13461" rIns="26922" bIns="13461"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da-DK" sz="342" dirty="0"/>
          </a:p>
        </p:txBody>
      </p:sp>
      <p:sp>
        <p:nvSpPr>
          <p:cNvPr id="4" name="Pladsholder til titel 1">
            <a:extLst>
              <a:ext uri="{FF2B5EF4-FFF2-40B4-BE49-F238E27FC236}">
                <a16:creationId xmlns:a16="http://schemas.microsoft.com/office/drawing/2014/main" id="{DE5BEBA9-C6AC-1B40-85E2-12CD00EF950D}"/>
              </a:ext>
            </a:extLst>
          </p:cNvPr>
          <p:cNvSpPr>
            <a:spLocks noGrp="1"/>
          </p:cNvSpPr>
          <p:nvPr>
            <p:ph type="title"/>
          </p:nvPr>
        </p:nvSpPr>
        <p:spPr>
          <a:xfrm>
            <a:off x="377267" y="659653"/>
            <a:ext cx="6805141" cy="498588"/>
          </a:xfrm>
          <a:prstGeom prst="rect">
            <a:avLst/>
          </a:prstGeom>
        </p:spPr>
        <p:txBody>
          <a:bodyPr vert="horz" lIns="0" tIns="0" rIns="0" bIns="0" rtlCol="0" anchor="t" anchorCtr="0">
            <a:noAutofit/>
          </a:bodyPr>
          <a:lstStyle>
            <a:lvl1pPr>
              <a:defRPr sz="2000"/>
            </a:lvl1pPr>
          </a:lstStyle>
          <a:p>
            <a:r>
              <a:rPr lang="da-DK" noProof="0" dirty="0"/>
              <a:t>Overskrift</a:t>
            </a:r>
          </a:p>
        </p:txBody>
      </p:sp>
      <p:sp>
        <p:nvSpPr>
          <p:cNvPr id="3" name="Pladsholder til tekst 2">
            <a:extLst>
              <a:ext uri="{FF2B5EF4-FFF2-40B4-BE49-F238E27FC236}">
                <a16:creationId xmlns:a16="http://schemas.microsoft.com/office/drawing/2014/main" id="{A1D4E3F1-A6DF-CB42-B09C-FDEF4FBF4019}"/>
              </a:ext>
            </a:extLst>
          </p:cNvPr>
          <p:cNvSpPr>
            <a:spLocks noGrp="1"/>
          </p:cNvSpPr>
          <p:nvPr>
            <p:ph type="body" sz="quarter" idx="10" hasCustomPrompt="1"/>
          </p:nvPr>
        </p:nvSpPr>
        <p:spPr>
          <a:xfrm>
            <a:off x="919629" y="1713016"/>
            <a:ext cx="2459412" cy="304927"/>
          </a:xfrm>
        </p:spPr>
        <p:txBody>
          <a:bodyPr anchor="b" anchorCtr="0"/>
          <a:lstStyle>
            <a:lvl1pPr>
              <a:defRPr sz="1200">
                <a:solidFill>
                  <a:schemeClr val="tx2"/>
                </a:solidFill>
              </a:defRPr>
            </a:lvl1pPr>
          </a:lstStyle>
          <a:p>
            <a:pPr lvl="0"/>
            <a:r>
              <a:rPr lang="da-DK" dirty="0"/>
              <a:t>Storyline 1:</a:t>
            </a:r>
          </a:p>
        </p:txBody>
      </p:sp>
      <p:sp>
        <p:nvSpPr>
          <p:cNvPr id="6" name="Pladsholder til tekst 5">
            <a:extLst>
              <a:ext uri="{FF2B5EF4-FFF2-40B4-BE49-F238E27FC236}">
                <a16:creationId xmlns:a16="http://schemas.microsoft.com/office/drawing/2014/main" id="{9DC3219E-9171-CE41-B401-051AA9AAED1A}"/>
              </a:ext>
            </a:extLst>
          </p:cNvPr>
          <p:cNvSpPr>
            <a:spLocks noGrp="1"/>
          </p:cNvSpPr>
          <p:nvPr>
            <p:ph type="body" sz="quarter" idx="13" hasCustomPrompt="1"/>
          </p:nvPr>
        </p:nvSpPr>
        <p:spPr>
          <a:xfrm>
            <a:off x="6375110" y="1484565"/>
            <a:ext cx="678733" cy="679284"/>
          </a:xfrm>
          <a:blipFill>
            <a:blip r:embed="rId2"/>
            <a:stretch>
              <a:fillRect/>
            </a:stretch>
          </a:blipFill>
        </p:spPr>
        <p:txBody>
          <a:bodyPr/>
          <a:lstStyle/>
          <a:p>
            <a:pPr lvl="0"/>
            <a:r>
              <a:rPr lang="da-DK" dirty="0"/>
              <a:t> </a:t>
            </a:r>
          </a:p>
        </p:txBody>
      </p:sp>
      <p:sp>
        <p:nvSpPr>
          <p:cNvPr id="12" name="Pladsholder til tekst 11">
            <a:extLst>
              <a:ext uri="{FF2B5EF4-FFF2-40B4-BE49-F238E27FC236}">
                <a16:creationId xmlns:a16="http://schemas.microsoft.com/office/drawing/2014/main" id="{D166B48B-8920-B64C-AF3D-0DAF9BB2A6E3}"/>
              </a:ext>
            </a:extLst>
          </p:cNvPr>
          <p:cNvSpPr>
            <a:spLocks noGrp="1"/>
          </p:cNvSpPr>
          <p:nvPr>
            <p:ph type="body" sz="quarter" idx="14" hasCustomPrompt="1"/>
          </p:nvPr>
        </p:nvSpPr>
        <p:spPr>
          <a:xfrm>
            <a:off x="919629" y="2017943"/>
            <a:ext cx="5326916" cy="328721"/>
          </a:xfrm>
        </p:spPr>
        <p:txBody>
          <a:bodyPr/>
          <a:lstStyle>
            <a:lvl1pPr>
              <a:defRPr sz="1800" b="1">
                <a:solidFill>
                  <a:schemeClr val="tx1"/>
                </a:solidFill>
              </a:defRPr>
            </a:lvl1pPr>
          </a:lstStyle>
          <a:p>
            <a:pPr lvl="0"/>
            <a:r>
              <a:rPr lang="da-DK" dirty="0"/>
              <a:t>Indsæt titel på situation</a:t>
            </a:r>
          </a:p>
        </p:txBody>
      </p:sp>
    </p:spTree>
    <p:extLst>
      <p:ext uri="{BB962C8B-B14F-4D97-AF65-F5344CB8AC3E}">
        <p14:creationId xmlns:p14="http://schemas.microsoft.com/office/powerpoint/2010/main" val="275184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oryline 2">
    <p:spTree>
      <p:nvGrpSpPr>
        <p:cNvPr id="1" name=""/>
        <p:cNvGrpSpPr/>
        <p:nvPr/>
      </p:nvGrpSpPr>
      <p:grpSpPr>
        <a:xfrm>
          <a:off x="0" y="0"/>
          <a:ext cx="0" cy="0"/>
          <a:chOff x="0" y="0"/>
          <a:chExt cx="0" cy="0"/>
        </a:xfrm>
      </p:grpSpPr>
      <p:sp>
        <p:nvSpPr>
          <p:cNvPr id="13" name="Pladsholder til tekst 12">
            <a:extLst>
              <a:ext uri="{FF2B5EF4-FFF2-40B4-BE49-F238E27FC236}">
                <a16:creationId xmlns:a16="http://schemas.microsoft.com/office/drawing/2014/main" id="{D56383E1-AA35-EF45-BB53-51A5E3BF10A4}"/>
              </a:ext>
            </a:extLst>
          </p:cNvPr>
          <p:cNvSpPr>
            <a:spLocks noGrp="1"/>
          </p:cNvSpPr>
          <p:nvPr>
            <p:ph type="body" sz="quarter" idx="12"/>
          </p:nvPr>
        </p:nvSpPr>
        <p:spPr>
          <a:xfrm>
            <a:off x="377825" y="1301750"/>
            <a:ext cx="6804583" cy="8730410"/>
          </a:xfrm>
          <a:ln w="38100" cap="rnd">
            <a:solidFill>
              <a:schemeClr val="accent2"/>
            </a:solidFill>
            <a:prstDash val="sysDot"/>
          </a:ln>
        </p:spPr>
        <p:txBody>
          <a:bodyPr lIns="540000" tIns="1332000" rIns="540000" bIns="540000"/>
          <a:lstStyle>
            <a:lvl1pPr>
              <a:spcAft>
                <a:spcPts val="0"/>
              </a:spcAft>
              <a:defRPr/>
            </a:lvl1pPr>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Klik for at redigere teksttypografierne i masteren</a:t>
            </a:r>
          </a:p>
          <a:p>
            <a:pPr lvl="1"/>
            <a:r>
              <a:rPr lang="da-DK" dirty="0"/>
              <a:t>Andet niveau</a:t>
            </a:r>
          </a:p>
          <a:p>
            <a:pPr lvl="2"/>
            <a:r>
              <a:rPr lang="da-DK" dirty="0"/>
              <a:t>Tredje niveau</a:t>
            </a:r>
          </a:p>
        </p:txBody>
      </p:sp>
      <p:sp>
        <p:nvSpPr>
          <p:cNvPr id="9" name="Tekstfelt 8">
            <a:extLst>
              <a:ext uri="{FF2B5EF4-FFF2-40B4-BE49-F238E27FC236}">
                <a16:creationId xmlns:a16="http://schemas.microsoft.com/office/drawing/2014/main" id="{DB896EA1-9D2E-C54E-8591-ECCC2CEA348F}"/>
              </a:ext>
            </a:extLst>
          </p:cNvPr>
          <p:cNvSpPr txBox="1"/>
          <p:nvPr userDrawn="1"/>
        </p:nvSpPr>
        <p:spPr>
          <a:xfrm>
            <a:off x="4736123" y="9623425"/>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7" name="Pladsholder til sidefod 5"/>
          <p:cNvSpPr txBox="1">
            <a:spLocks/>
          </p:cNvSpPr>
          <p:nvPr userDrawn="1"/>
        </p:nvSpPr>
        <p:spPr>
          <a:xfrm>
            <a:off x="70874" y="9914687"/>
            <a:ext cx="2551390" cy="569241"/>
          </a:xfrm>
          <a:prstGeom prst="rect">
            <a:avLst/>
          </a:prstGeom>
        </p:spPr>
        <p:txBody>
          <a:bodyPr vert="horz" lIns="26922" tIns="13461" rIns="26922" bIns="13461"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da-DK" sz="342" dirty="0"/>
          </a:p>
        </p:txBody>
      </p:sp>
      <p:sp>
        <p:nvSpPr>
          <p:cNvPr id="4" name="Pladsholder til titel 1">
            <a:extLst>
              <a:ext uri="{FF2B5EF4-FFF2-40B4-BE49-F238E27FC236}">
                <a16:creationId xmlns:a16="http://schemas.microsoft.com/office/drawing/2014/main" id="{DE5BEBA9-C6AC-1B40-85E2-12CD00EF950D}"/>
              </a:ext>
            </a:extLst>
          </p:cNvPr>
          <p:cNvSpPr>
            <a:spLocks noGrp="1"/>
          </p:cNvSpPr>
          <p:nvPr>
            <p:ph type="title"/>
          </p:nvPr>
        </p:nvSpPr>
        <p:spPr>
          <a:xfrm>
            <a:off x="377267" y="659653"/>
            <a:ext cx="6805141" cy="498588"/>
          </a:xfrm>
          <a:prstGeom prst="rect">
            <a:avLst/>
          </a:prstGeom>
        </p:spPr>
        <p:txBody>
          <a:bodyPr vert="horz" lIns="0" tIns="0" rIns="0" bIns="0" rtlCol="0" anchor="t" anchorCtr="0">
            <a:noAutofit/>
          </a:bodyPr>
          <a:lstStyle>
            <a:lvl1pPr>
              <a:defRPr sz="2000"/>
            </a:lvl1pPr>
          </a:lstStyle>
          <a:p>
            <a:r>
              <a:rPr lang="da-DK" noProof="0" dirty="0"/>
              <a:t>Overskrift</a:t>
            </a:r>
          </a:p>
        </p:txBody>
      </p:sp>
      <p:sp>
        <p:nvSpPr>
          <p:cNvPr id="3" name="Pladsholder til tekst 2">
            <a:extLst>
              <a:ext uri="{FF2B5EF4-FFF2-40B4-BE49-F238E27FC236}">
                <a16:creationId xmlns:a16="http://schemas.microsoft.com/office/drawing/2014/main" id="{A1D4E3F1-A6DF-CB42-B09C-FDEF4FBF4019}"/>
              </a:ext>
            </a:extLst>
          </p:cNvPr>
          <p:cNvSpPr>
            <a:spLocks noGrp="1"/>
          </p:cNvSpPr>
          <p:nvPr>
            <p:ph type="body" sz="quarter" idx="10" hasCustomPrompt="1"/>
          </p:nvPr>
        </p:nvSpPr>
        <p:spPr>
          <a:xfrm>
            <a:off x="919629" y="1713016"/>
            <a:ext cx="2459412" cy="304927"/>
          </a:xfrm>
        </p:spPr>
        <p:txBody>
          <a:bodyPr anchor="b" anchorCtr="0"/>
          <a:lstStyle>
            <a:lvl1pPr>
              <a:defRPr sz="1200">
                <a:solidFill>
                  <a:schemeClr val="tx2"/>
                </a:solidFill>
              </a:defRPr>
            </a:lvl1pPr>
          </a:lstStyle>
          <a:p>
            <a:pPr lvl="0"/>
            <a:r>
              <a:rPr lang="da-DK" dirty="0"/>
              <a:t>Storyline 1:</a:t>
            </a:r>
          </a:p>
        </p:txBody>
      </p:sp>
      <p:sp>
        <p:nvSpPr>
          <p:cNvPr id="6" name="Pladsholder til tekst 5">
            <a:extLst>
              <a:ext uri="{FF2B5EF4-FFF2-40B4-BE49-F238E27FC236}">
                <a16:creationId xmlns:a16="http://schemas.microsoft.com/office/drawing/2014/main" id="{9DC3219E-9171-CE41-B401-051AA9AAED1A}"/>
              </a:ext>
            </a:extLst>
          </p:cNvPr>
          <p:cNvSpPr>
            <a:spLocks noGrp="1"/>
          </p:cNvSpPr>
          <p:nvPr>
            <p:ph type="body" sz="quarter" idx="13" hasCustomPrompt="1"/>
          </p:nvPr>
        </p:nvSpPr>
        <p:spPr>
          <a:xfrm>
            <a:off x="6375110" y="1484565"/>
            <a:ext cx="678733" cy="679284"/>
          </a:xfrm>
          <a:blipFill>
            <a:blip r:embed="rId2"/>
            <a:stretch>
              <a:fillRect/>
            </a:stretch>
          </a:blipFill>
        </p:spPr>
        <p:txBody>
          <a:bodyPr/>
          <a:lstStyle/>
          <a:p>
            <a:pPr lvl="0"/>
            <a:r>
              <a:rPr lang="da-DK" dirty="0"/>
              <a:t> </a:t>
            </a:r>
          </a:p>
        </p:txBody>
      </p:sp>
      <p:sp>
        <p:nvSpPr>
          <p:cNvPr id="12" name="Pladsholder til tekst 11">
            <a:extLst>
              <a:ext uri="{FF2B5EF4-FFF2-40B4-BE49-F238E27FC236}">
                <a16:creationId xmlns:a16="http://schemas.microsoft.com/office/drawing/2014/main" id="{D166B48B-8920-B64C-AF3D-0DAF9BB2A6E3}"/>
              </a:ext>
            </a:extLst>
          </p:cNvPr>
          <p:cNvSpPr>
            <a:spLocks noGrp="1"/>
          </p:cNvSpPr>
          <p:nvPr>
            <p:ph type="body" sz="quarter" idx="14" hasCustomPrompt="1"/>
          </p:nvPr>
        </p:nvSpPr>
        <p:spPr>
          <a:xfrm>
            <a:off x="919629" y="2017943"/>
            <a:ext cx="5326916" cy="328721"/>
          </a:xfrm>
        </p:spPr>
        <p:txBody>
          <a:bodyPr/>
          <a:lstStyle>
            <a:lvl1pPr>
              <a:defRPr sz="1800" b="1">
                <a:solidFill>
                  <a:schemeClr val="tx1"/>
                </a:solidFill>
              </a:defRPr>
            </a:lvl1pPr>
          </a:lstStyle>
          <a:p>
            <a:pPr lvl="0"/>
            <a:r>
              <a:rPr lang="da-DK" dirty="0"/>
              <a:t>Indsæt titel på situation</a:t>
            </a:r>
          </a:p>
        </p:txBody>
      </p:sp>
    </p:spTree>
    <p:extLst>
      <p:ext uri="{BB962C8B-B14F-4D97-AF65-F5344CB8AC3E}">
        <p14:creationId xmlns:p14="http://schemas.microsoft.com/office/powerpoint/2010/main" val="230199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oryline 3">
    <p:spTree>
      <p:nvGrpSpPr>
        <p:cNvPr id="1" name=""/>
        <p:cNvGrpSpPr/>
        <p:nvPr/>
      </p:nvGrpSpPr>
      <p:grpSpPr>
        <a:xfrm>
          <a:off x="0" y="0"/>
          <a:ext cx="0" cy="0"/>
          <a:chOff x="0" y="0"/>
          <a:chExt cx="0" cy="0"/>
        </a:xfrm>
      </p:grpSpPr>
      <p:sp>
        <p:nvSpPr>
          <p:cNvPr id="13" name="Pladsholder til tekst 12">
            <a:extLst>
              <a:ext uri="{FF2B5EF4-FFF2-40B4-BE49-F238E27FC236}">
                <a16:creationId xmlns:a16="http://schemas.microsoft.com/office/drawing/2014/main" id="{D56383E1-AA35-EF45-BB53-51A5E3BF10A4}"/>
              </a:ext>
            </a:extLst>
          </p:cNvPr>
          <p:cNvSpPr>
            <a:spLocks noGrp="1"/>
          </p:cNvSpPr>
          <p:nvPr>
            <p:ph type="body" sz="quarter" idx="12"/>
          </p:nvPr>
        </p:nvSpPr>
        <p:spPr>
          <a:xfrm>
            <a:off x="377825" y="1301750"/>
            <a:ext cx="6804583" cy="8730410"/>
          </a:xfrm>
          <a:ln w="38100" cap="rnd">
            <a:solidFill>
              <a:schemeClr val="accent2">
                <a:lumMod val="50000"/>
                <a:lumOff val="50000"/>
              </a:schemeClr>
            </a:solidFill>
            <a:prstDash val="dash"/>
          </a:ln>
        </p:spPr>
        <p:txBody>
          <a:bodyPr lIns="540000" tIns="1332000" rIns="540000" bIns="540000"/>
          <a:lstStyle>
            <a:lvl1pPr>
              <a:spcAft>
                <a:spcPts val="0"/>
              </a:spcAft>
              <a:defRPr/>
            </a:lvl1pPr>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Klik for at redigere teksttypografierne i masteren</a:t>
            </a:r>
          </a:p>
          <a:p>
            <a:pPr lvl="1"/>
            <a:r>
              <a:rPr lang="da-DK" dirty="0"/>
              <a:t>Andet niveau</a:t>
            </a:r>
          </a:p>
          <a:p>
            <a:pPr lvl="2"/>
            <a:r>
              <a:rPr lang="da-DK" dirty="0"/>
              <a:t>Tredje niveau</a:t>
            </a:r>
          </a:p>
        </p:txBody>
      </p:sp>
      <p:sp>
        <p:nvSpPr>
          <p:cNvPr id="9" name="Tekstfelt 8">
            <a:extLst>
              <a:ext uri="{FF2B5EF4-FFF2-40B4-BE49-F238E27FC236}">
                <a16:creationId xmlns:a16="http://schemas.microsoft.com/office/drawing/2014/main" id="{DB896EA1-9D2E-C54E-8591-ECCC2CEA348F}"/>
              </a:ext>
            </a:extLst>
          </p:cNvPr>
          <p:cNvSpPr txBox="1"/>
          <p:nvPr userDrawn="1"/>
        </p:nvSpPr>
        <p:spPr>
          <a:xfrm>
            <a:off x="4736123" y="9623425"/>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7" name="Pladsholder til sidefod 5"/>
          <p:cNvSpPr txBox="1">
            <a:spLocks/>
          </p:cNvSpPr>
          <p:nvPr userDrawn="1"/>
        </p:nvSpPr>
        <p:spPr>
          <a:xfrm>
            <a:off x="70874" y="9914687"/>
            <a:ext cx="2551390" cy="569241"/>
          </a:xfrm>
          <a:prstGeom prst="rect">
            <a:avLst/>
          </a:prstGeom>
        </p:spPr>
        <p:txBody>
          <a:bodyPr vert="horz" lIns="26922" tIns="13461" rIns="26922" bIns="13461"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da-DK" sz="342" dirty="0"/>
          </a:p>
        </p:txBody>
      </p:sp>
      <p:sp>
        <p:nvSpPr>
          <p:cNvPr id="4" name="Pladsholder til titel 1">
            <a:extLst>
              <a:ext uri="{FF2B5EF4-FFF2-40B4-BE49-F238E27FC236}">
                <a16:creationId xmlns:a16="http://schemas.microsoft.com/office/drawing/2014/main" id="{DE5BEBA9-C6AC-1B40-85E2-12CD00EF950D}"/>
              </a:ext>
            </a:extLst>
          </p:cNvPr>
          <p:cNvSpPr>
            <a:spLocks noGrp="1"/>
          </p:cNvSpPr>
          <p:nvPr>
            <p:ph type="title"/>
          </p:nvPr>
        </p:nvSpPr>
        <p:spPr>
          <a:xfrm>
            <a:off x="377267" y="659653"/>
            <a:ext cx="6805141" cy="498588"/>
          </a:xfrm>
          <a:prstGeom prst="rect">
            <a:avLst/>
          </a:prstGeom>
        </p:spPr>
        <p:txBody>
          <a:bodyPr vert="horz" lIns="0" tIns="0" rIns="0" bIns="0" rtlCol="0" anchor="t" anchorCtr="0">
            <a:noAutofit/>
          </a:bodyPr>
          <a:lstStyle>
            <a:lvl1pPr>
              <a:defRPr sz="2000"/>
            </a:lvl1pPr>
          </a:lstStyle>
          <a:p>
            <a:r>
              <a:rPr lang="da-DK" noProof="0" dirty="0"/>
              <a:t>Overskrift</a:t>
            </a:r>
          </a:p>
        </p:txBody>
      </p:sp>
      <p:sp>
        <p:nvSpPr>
          <p:cNvPr id="3" name="Pladsholder til tekst 2">
            <a:extLst>
              <a:ext uri="{FF2B5EF4-FFF2-40B4-BE49-F238E27FC236}">
                <a16:creationId xmlns:a16="http://schemas.microsoft.com/office/drawing/2014/main" id="{A1D4E3F1-A6DF-CB42-B09C-FDEF4FBF4019}"/>
              </a:ext>
            </a:extLst>
          </p:cNvPr>
          <p:cNvSpPr>
            <a:spLocks noGrp="1"/>
          </p:cNvSpPr>
          <p:nvPr>
            <p:ph type="body" sz="quarter" idx="10" hasCustomPrompt="1"/>
          </p:nvPr>
        </p:nvSpPr>
        <p:spPr>
          <a:xfrm>
            <a:off x="919629" y="1713016"/>
            <a:ext cx="2459412" cy="304927"/>
          </a:xfrm>
        </p:spPr>
        <p:txBody>
          <a:bodyPr anchor="b" anchorCtr="0"/>
          <a:lstStyle>
            <a:lvl1pPr>
              <a:defRPr sz="1200">
                <a:solidFill>
                  <a:schemeClr val="tx2"/>
                </a:solidFill>
              </a:defRPr>
            </a:lvl1pPr>
          </a:lstStyle>
          <a:p>
            <a:pPr lvl="0"/>
            <a:r>
              <a:rPr lang="da-DK" dirty="0"/>
              <a:t>Storyline 1:</a:t>
            </a:r>
          </a:p>
        </p:txBody>
      </p:sp>
      <p:sp>
        <p:nvSpPr>
          <p:cNvPr id="6" name="Pladsholder til tekst 5">
            <a:extLst>
              <a:ext uri="{FF2B5EF4-FFF2-40B4-BE49-F238E27FC236}">
                <a16:creationId xmlns:a16="http://schemas.microsoft.com/office/drawing/2014/main" id="{9DC3219E-9171-CE41-B401-051AA9AAED1A}"/>
              </a:ext>
            </a:extLst>
          </p:cNvPr>
          <p:cNvSpPr>
            <a:spLocks noGrp="1"/>
          </p:cNvSpPr>
          <p:nvPr>
            <p:ph type="body" sz="quarter" idx="13" hasCustomPrompt="1"/>
          </p:nvPr>
        </p:nvSpPr>
        <p:spPr>
          <a:xfrm>
            <a:off x="6375110" y="1484565"/>
            <a:ext cx="678733" cy="679284"/>
          </a:xfrm>
          <a:blipFill>
            <a:blip r:embed="rId2"/>
            <a:stretch>
              <a:fillRect/>
            </a:stretch>
          </a:blipFill>
        </p:spPr>
        <p:txBody>
          <a:bodyPr/>
          <a:lstStyle/>
          <a:p>
            <a:pPr lvl="0"/>
            <a:r>
              <a:rPr lang="da-DK" dirty="0"/>
              <a:t> </a:t>
            </a:r>
          </a:p>
        </p:txBody>
      </p:sp>
      <p:sp>
        <p:nvSpPr>
          <p:cNvPr id="12" name="Pladsholder til tekst 11">
            <a:extLst>
              <a:ext uri="{FF2B5EF4-FFF2-40B4-BE49-F238E27FC236}">
                <a16:creationId xmlns:a16="http://schemas.microsoft.com/office/drawing/2014/main" id="{D166B48B-8920-B64C-AF3D-0DAF9BB2A6E3}"/>
              </a:ext>
            </a:extLst>
          </p:cNvPr>
          <p:cNvSpPr>
            <a:spLocks noGrp="1"/>
          </p:cNvSpPr>
          <p:nvPr>
            <p:ph type="body" sz="quarter" idx="14" hasCustomPrompt="1"/>
          </p:nvPr>
        </p:nvSpPr>
        <p:spPr>
          <a:xfrm>
            <a:off x="919629" y="2017943"/>
            <a:ext cx="5326916" cy="328721"/>
          </a:xfrm>
        </p:spPr>
        <p:txBody>
          <a:bodyPr/>
          <a:lstStyle>
            <a:lvl1pPr>
              <a:defRPr sz="1800" b="1">
                <a:solidFill>
                  <a:schemeClr val="tx1"/>
                </a:solidFill>
              </a:defRPr>
            </a:lvl1pPr>
          </a:lstStyle>
          <a:p>
            <a:pPr lvl="0"/>
            <a:r>
              <a:rPr lang="da-DK" dirty="0"/>
              <a:t>Indsæt titel på situation</a:t>
            </a:r>
          </a:p>
        </p:txBody>
      </p:sp>
    </p:spTree>
    <p:extLst>
      <p:ext uri="{BB962C8B-B14F-4D97-AF65-F5344CB8AC3E}">
        <p14:creationId xmlns:p14="http://schemas.microsoft.com/office/powerpoint/2010/main" val="2300164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oryline XXX">
    <p:spTree>
      <p:nvGrpSpPr>
        <p:cNvPr id="1" name=""/>
        <p:cNvGrpSpPr/>
        <p:nvPr/>
      </p:nvGrpSpPr>
      <p:grpSpPr>
        <a:xfrm>
          <a:off x="0" y="0"/>
          <a:ext cx="0" cy="0"/>
          <a:chOff x="0" y="0"/>
          <a:chExt cx="0" cy="0"/>
        </a:xfrm>
      </p:grpSpPr>
      <p:sp>
        <p:nvSpPr>
          <p:cNvPr id="13" name="Pladsholder til tekst 12">
            <a:extLst>
              <a:ext uri="{FF2B5EF4-FFF2-40B4-BE49-F238E27FC236}">
                <a16:creationId xmlns:a16="http://schemas.microsoft.com/office/drawing/2014/main" id="{D56383E1-AA35-EF45-BB53-51A5E3BF10A4}"/>
              </a:ext>
            </a:extLst>
          </p:cNvPr>
          <p:cNvSpPr>
            <a:spLocks noGrp="1"/>
          </p:cNvSpPr>
          <p:nvPr>
            <p:ph type="body" sz="quarter" idx="12"/>
          </p:nvPr>
        </p:nvSpPr>
        <p:spPr>
          <a:xfrm>
            <a:off x="377825" y="1301750"/>
            <a:ext cx="6804583" cy="8730410"/>
          </a:xfrm>
          <a:ln w="38100" cap="rnd">
            <a:solidFill>
              <a:schemeClr val="tx1"/>
            </a:solidFill>
            <a:prstDash val="solid"/>
          </a:ln>
        </p:spPr>
        <p:txBody>
          <a:bodyPr lIns="540000" tIns="1332000" rIns="540000" bIns="540000"/>
          <a:lstStyle>
            <a:lvl1pPr>
              <a:spcAft>
                <a:spcPts val="0"/>
              </a:spcAft>
              <a:defRPr/>
            </a:lvl1pPr>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Klik for at redigere teksttypografierne i masteren</a:t>
            </a:r>
          </a:p>
          <a:p>
            <a:pPr lvl="1"/>
            <a:r>
              <a:rPr lang="da-DK" dirty="0"/>
              <a:t>Andet niveau</a:t>
            </a:r>
          </a:p>
          <a:p>
            <a:pPr lvl="2"/>
            <a:r>
              <a:rPr lang="da-DK" dirty="0"/>
              <a:t>Tredje niveau</a:t>
            </a:r>
          </a:p>
        </p:txBody>
      </p:sp>
      <p:sp>
        <p:nvSpPr>
          <p:cNvPr id="9" name="Tekstfelt 8">
            <a:extLst>
              <a:ext uri="{FF2B5EF4-FFF2-40B4-BE49-F238E27FC236}">
                <a16:creationId xmlns:a16="http://schemas.microsoft.com/office/drawing/2014/main" id="{DB896EA1-9D2E-C54E-8591-ECCC2CEA348F}"/>
              </a:ext>
            </a:extLst>
          </p:cNvPr>
          <p:cNvSpPr txBox="1"/>
          <p:nvPr userDrawn="1"/>
        </p:nvSpPr>
        <p:spPr>
          <a:xfrm>
            <a:off x="4736123" y="9623425"/>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7" name="Pladsholder til sidefod 5"/>
          <p:cNvSpPr txBox="1">
            <a:spLocks/>
          </p:cNvSpPr>
          <p:nvPr userDrawn="1"/>
        </p:nvSpPr>
        <p:spPr>
          <a:xfrm>
            <a:off x="70874" y="9914687"/>
            <a:ext cx="2551390" cy="569241"/>
          </a:xfrm>
          <a:prstGeom prst="rect">
            <a:avLst/>
          </a:prstGeom>
        </p:spPr>
        <p:txBody>
          <a:bodyPr vert="horz" lIns="26922" tIns="13461" rIns="26922" bIns="13461"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da-DK" sz="342" dirty="0"/>
          </a:p>
        </p:txBody>
      </p:sp>
      <p:sp>
        <p:nvSpPr>
          <p:cNvPr id="4" name="Pladsholder til titel 1">
            <a:extLst>
              <a:ext uri="{FF2B5EF4-FFF2-40B4-BE49-F238E27FC236}">
                <a16:creationId xmlns:a16="http://schemas.microsoft.com/office/drawing/2014/main" id="{DE5BEBA9-C6AC-1B40-85E2-12CD00EF950D}"/>
              </a:ext>
            </a:extLst>
          </p:cNvPr>
          <p:cNvSpPr>
            <a:spLocks noGrp="1"/>
          </p:cNvSpPr>
          <p:nvPr>
            <p:ph type="title"/>
          </p:nvPr>
        </p:nvSpPr>
        <p:spPr>
          <a:xfrm>
            <a:off x="377267" y="659653"/>
            <a:ext cx="6805141" cy="498588"/>
          </a:xfrm>
          <a:prstGeom prst="rect">
            <a:avLst/>
          </a:prstGeom>
        </p:spPr>
        <p:txBody>
          <a:bodyPr vert="horz" lIns="0" tIns="0" rIns="0" bIns="0" rtlCol="0" anchor="t" anchorCtr="0">
            <a:noAutofit/>
          </a:bodyPr>
          <a:lstStyle>
            <a:lvl1pPr>
              <a:defRPr sz="2000"/>
            </a:lvl1pPr>
          </a:lstStyle>
          <a:p>
            <a:r>
              <a:rPr lang="da-DK" noProof="0" dirty="0"/>
              <a:t>Overskrift</a:t>
            </a:r>
          </a:p>
        </p:txBody>
      </p:sp>
      <p:sp>
        <p:nvSpPr>
          <p:cNvPr id="3" name="Pladsholder til tekst 2">
            <a:extLst>
              <a:ext uri="{FF2B5EF4-FFF2-40B4-BE49-F238E27FC236}">
                <a16:creationId xmlns:a16="http://schemas.microsoft.com/office/drawing/2014/main" id="{A1D4E3F1-A6DF-CB42-B09C-FDEF4FBF4019}"/>
              </a:ext>
            </a:extLst>
          </p:cNvPr>
          <p:cNvSpPr>
            <a:spLocks noGrp="1"/>
          </p:cNvSpPr>
          <p:nvPr>
            <p:ph type="body" sz="quarter" idx="10" hasCustomPrompt="1"/>
          </p:nvPr>
        </p:nvSpPr>
        <p:spPr>
          <a:xfrm>
            <a:off x="919629" y="1713016"/>
            <a:ext cx="2459412" cy="304927"/>
          </a:xfrm>
        </p:spPr>
        <p:txBody>
          <a:bodyPr anchor="b" anchorCtr="0"/>
          <a:lstStyle>
            <a:lvl1pPr>
              <a:defRPr sz="1200">
                <a:solidFill>
                  <a:schemeClr val="tx2"/>
                </a:solidFill>
              </a:defRPr>
            </a:lvl1pPr>
          </a:lstStyle>
          <a:p>
            <a:pPr lvl="0"/>
            <a:r>
              <a:rPr lang="da-DK" dirty="0"/>
              <a:t>Storyline 1:</a:t>
            </a:r>
          </a:p>
        </p:txBody>
      </p:sp>
      <p:sp>
        <p:nvSpPr>
          <p:cNvPr id="6" name="Pladsholder til tekst 5">
            <a:extLst>
              <a:ext uri="{FF2B5EF4-FFF2-40B4-BE49-F238E27FC236}">
                <a16:creationId xmlns:a16="http://schemas.microsoft.com/office/drawing/2014/main" id="{9DC3219E-9171-CE41-B401-051AA9AAED1A}"/>
              </a:ext>
            </a:extLst>
          </p:cNvPr>
          <p:cNvSpPr>
            <a:spLocks noGrp="1"/>
          </p:cNvSpPr>
          <p:nvPr>
            <p:ph type="body" sz="quarter" idx="13" hasCustomPrompt="1"/>
          </p:nvPr>
        </p:nvSpPr>
        <p:spPr>
          <a:xfrm>
            <a:off x="6375110" y="1484565"/>
            <a:ext cx="678733" cy="679284"/>
          </a:xfrm>
          <a:blipFill>
            <a:blip r:embed="rId2"/>
            <a:stretch>
              <a:fillRect/>
            </a:stretch>
          </a:blipFill>
        </p:spPr>
        <p:txBody>
          <a:bodyPr/>
          <a:lstStyle/>
          <a:p>
            <a:pPr lvl="0"/>
            <a:r>
              <a:rPr lang="da-DK" dirty="0"/>
              <a:t> </a:t>
            </a:r>
          </a:p>
        </p:txBody>
      </p:sp>
      <p:sp>
        <p:nvSpPr>
          <p:cNvPr id="12" name="Pladsholder til tekst 11">
            <a:extLst>
              <a:ext uri="{FF2B5EF4-FFF2-40B4-BE49-F238E27FC236}">
                <a16:creationId xmlns:a16="http://schemas.microsoft.com/office/drawing/2014/main" id="{D166B48B-8920-B64C-AF3D-0DAF9BB2A6E3}"/>
              </a:ext>
            </a:extLst>
          </p:cNvPr>
          <p:cNvSpPr>
            <a:spLocks noGrp="1"/>
          </p:cNvSpPr>
          <p:nvPr>
            <p:ph type="body" sz="quarter" idx="14" hasCustomPrompt="1"/>
          </p:nvPr>
        </p:nvSpPr>
        <p:spPr>
          <a:xfrm>
            <a:off x="919629" y="2017943"/>
            <a:ext cx="5326916" cy="328721"/>
          </a:xfrm>
        </p:spPr>
        <p:txBody>
          <a:bodyPr/>
          <a:lstStyle>
            <a:lvl1pPr>
              <a:defRPr sz="1800" b="1">
                <a:solidFill>
                  <a:schemeClr val="tx1"/>
                </a:solidFill>
              </a:defRPr>
            </a:lvl1pPr>
          </a:lstStyle>
          <a:p>
            <a:pPr lvl="0"/>
            <a:r>
              <a:rPr lang="da-DK" dirty="0"/>
              <a:t>Indsæt titel på situation</a:t>
            </a:r>
          </a:p>
        </p:txBody>
      </p:sp>
    </p:spTree>
    <p:extLst>
      <p:ext uri="{BB962C8B-B14F-4D97-AF65-F5344CB8AC3E}">
        <p14:creationId xmlns:p14="http://schemas.microsoft.com/office/powerpoint/2010/main" val="311523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ollebeskrivelser">
    <p:spTree>
      <p:nvGrpSpPr>
        <p:cNvPr id="1" name=""/>
        <p:cNvGrpSpPr/>
        <p:nvPr/>
      </p:nvGrpSpPr>
      <p:grpSpPr>
        <a:xfrm>
          <a:off x="0" y="0"/>
          <a:ext cx="0" cy="0"/>
          <a:chOff x="0" y="0"/>
          <a:chExt cx="0" cy="0"/>
        </a:xfrm>
      </p:grpSpPr>
      <p:sp>
        <p:nvSpPr>
          <p:cNvPr id="3" name="Pladsholder til tekst 2">
            <a:extLst>
              <a:ext uri="{FF2B5EF4-FFF2-40B4-BE49-F238E27FC236}">
                <a16:creationId xmlns:a16="http://schemas.microsoft.com/office/drawing/2014/main" id="{CAD7C2FF-516D-474C-B4C6-FF32C539ADD2}"/>
              </a:ext>
            </a:extLst>
          </p:cNvPr>
          <p:cNvSpPr>
            <a:spLocks noGrp="1"/>
          </p:cNvSpPr>
          <p:nvPr>
            <p:ph type="body" sz="quarter" idx="10"/>
          </p:nvPr>
        </p:nvSpPr>
        <p:spPr>
          <a:xfrm>
            <a:off x="376570" y="1617303"/>
            <a:ext cx="6805279" cy="3729600"/>
          </a:xfrm>
          <a:ln w="38100">
            <a:solidFill>
              <a:schemeClr val="tx1"/>
            </a:solidFill>
          </a:ln>
        </p:spPr>
        <p:txBody>
          <a:bodyPr lIns="360000" tIns="900000" rIns="360000" bIns="360000"/>
          <a:lstStyle>
            <a:lvl1pPr>
              <a:spcAft>
                <a:spcPts val="0"/>
              </a:spcAft>
              <a:defRPr/>
            </a:lvl1pPr>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Klik for at redigere teksttypografierne i masteren</a:t>
            </a:r>
          </a:p>
          <a:p>
            <a:pPr lvl="1"/>
            <a:r>
              <a:rPr lang="da-DK" dirty="0"/>
              <a:t>Andet niveau</a:t>
            </a:r>
          </a:p>
          <a:p>
            <a:pPr lvl="2"/>
            <a:r>
              <a:rPr lang="da-DK" dirty="0"/>
              <a:t>Tredje niveau</a:t>
            </a:r>
          </a:p>
        </p:txBody>
      </p:sp>
      <p:sp>
        <p:nvSpPr>
          <p:cNvPr id="35" name="Pladsholder til tekst 2">
            <a:extLst>
              <a:ext uri="{FF2B5EF4-FFF2-40B4-BE49-F238E27FC236}">
                <a16:creationId xmlns:a16="http://schemas.microsoft.com/office/drawing/2014/main" id="{23C80877-CB71-DB49-8E92-E4B76B45B2D6}"/>
              </a:ext>
            </a:extLst>
          </p:cNvPr>
          <p:cNvSpPr>
            <a:spLocks noGrp="1"/>
          </p:cNvSpPr>
          <p:nvPr>
            <p:ph type="body" sz="quarter" idx="18"/>
          </p:nvPr>
        </p:nvSpPr>
        <p:spPr>
          <a:xfrm>
            <a:off x="376570" y="5893468"/>
            <a:ext cx="6805279" cy="3729600"/>
          </a:xfrm>
          <a:ln w="38100">
            <a:solidFill>
              <a:schemeClr val="tx1"/>
            </a:solidFill>
          </a:ln>
        </p:spPr>
        <p:txBody>
          <a:bodyPr lIns="360000" tIns="900000" rIns="360000" bIns="360000"/>
          <a:lstStyle>
            <a:lvl1pPr>
              <a:spcAft>
                <a:spcPts val="0"/>
              </a:spcAft>
              <a:defRPr/>
            </a:lvl1pPr>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Klik for at redigere teksttypografierne i masteren</a:t>
            </a:r>
          </a:p>
          <a:p>
            <a:pPr lvl="1"/>
            <a:r>
              <a:rPr lang="da-DK" dirty="0"/>
              <a:t>Andet niveau</a:t>
            </a:r>
          </a:p>
          <a:p>
            <a:pPr lvl="2"/>
            <a:r>
              <a:rPr lang="da-DK" dirty="0"/>
              <a:t>Tredje niveau</a:t>
            </a:r>
          </a:p>
        </p:txBody>
      </p:sp>
      <p:sp>
        <p:nvSpPr>
          <p:cNvPr id="7" name="Pladsholder til sidefod 5"/>
          <p:cNvSpPr txBox="1">
            <a:spLocks/>
          </p:cNvSpPr>
          <p:nvPr userDrawn="1"/>
        </p:nvSpPr>
        <p:spPr>
          <a:xfrm>
            <a:off x="70874" y="9914687"/>
            <a:ext cx="2551390" cy="569241"/>
          </a:xfrm>
          <a:prstGeom prst="rect">
            <a:avLst/>
          </a:prstGeom>
        </p:spPr>
        <p:txBody>
          <a:bodyPr vert="horz" lIns="26922" tIns="13461" rIns="26922" bIns="13461"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da-DK" sz="342" dirty="0"/>
          </a:p>
        </p:txBody>
      </p:sp>
      <p:sp>
        <p:nvSpPr>
          <p:cNvPr id="4" name="Pladsholder til titel 1">
            <a:extLst>
              <a:ext uri="{FF2B5EF4-FFF2-40B4-BE49-F238E27FC236}">
                <a16:creationId xmlns:a16="http://schemas.microsoft.com/office/drawing/2014/main" id="{DE5BEBA9-C6AC-1B40-85E2-12CD00EF950D}"/>
              </a:ext>
            </a:extLst>
          </p:cNvPr>
          <p:cNvSpPr>
            <a:spLocks noGrp="1"/>
          </p:cNvSpPr>
          <p:nvPr>
            <p:ph type="title"/>
          </p:nvPr>
        </p:nvSpPr>
        <p:spPr>
          <a:xfrm>
            <a:off x="377267" y="659653"/>
            <a:ext cx="6805141" cy="498588"/>
          </a:xfrm>
          <a:prstGeom prst="rect">
            <a:avLst/>
          </a:prstGeom>
        </p:spPr>
        <p:txBody>
          <a:bodyPr vert="horz" lIns="0" tIns="0" rIns="0" bIns="0" rtlCol="0" anchor="t" anchorCtr="0">
            <a:noAutofit/>
          </a:bodyPr>
          <a:lstStyle>
            <a:lvl1pPr>
              <a:defRPr sz="2000"/>
            </a:lvl1pPr>
          </a:lstStyle>
          <a:p>
            <a:r>
              <a:rPr lang="da-DK" noProof="0" dirty="0"/>
              <a:t>Overskrift</a:t>
            </a:r>
          </a:p>
        </p:txBody>
      </p:sp>
      <p:grpSp>
        <p:nvGrpSpPr>
          <p:cNvPr id="33" name="Gruppe 32">
            <a:extLst>
              <a:ext uri="{FF2B5EF4-FFF2-40B4-BE49-F238E27FC236}">
                <a16:creationId xmlns:a16="http://schemas.microsoft.com/office/drawing/2014/main" id="{7D6A37E7-50BF-A741-ABBA-E0CEFB9AA7E6}"/>
              </a:ext>
            </a:extLst>
          </p:cNvPr>
          <p:cNvGrpSpPr/>
          <p:nvPr userDrawn="1"/>
        </p:nvGrpSpPr>
        <p:grpSpPr>
          <a:xfrm>
            <a:off x="500168" y="5520256"/>
            <a:ext cx="6307032" cy="225224"/>
            <a:chOff x="500168" y="5520256"/>
            <a:chExt cx="6307032" cy="225224"/>
          </a:xfrm>
        </p:grpSpPr>
        <p:cxnSp>
          <p:nvCxnSpPr>
            <p:cNvPr id="8" name="Lige forbindelse 7">
              <a:extLst>
                <a:ext uri="{FF2B5EF4-FFF2-40B4-BE49-F238E27FC236}">
                  <a16:creationId xmlns:a16="http://schemas.microsoft.com/office/drawing/2014/main" id="{460684AE-94AC-6946-A35F-5D1B5DD69CFA}"/>
                </a:ext>
              </a:extLst>
            </p:cNvPr>
            <p:cNvCxnSpPr>
              <a:cxnSpLocks/>
            </p:cNvCxnSpPr>
            <p:nvPr userDrawn="1"/>
          </p:nvCxnSpPr>
          <p:spPr>
            <a:xfrm>
              <a:off x="777875" y="5629518"/>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9" name="Billede 8">
              <a:extLst>
                <a:ext uri="{FF2B5EF4-FFF2-40B4-BE49-F238E27FC236}">
                  <a16:creationId xmlns:a16="http://schemas.microsoft.com/office/drawing/2014/main" id="{9F74A268-8EC5-7844-A52A-2F57CFF2179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0168" y="5520256"/>
              <a:ext cx="225224" cy="225224"/>
            </a:xfrm>
            <a:prstGeom prst="rect">
              <a:avLst/>
            </a:prstGeom>
          </p:spPr>
        </p:pic>
      </p:grpSp>
      <p:grpSp>
        <p:nvGrpSpPr>
          <p:cNvPr id="10" name="Gruppe 9">
            <a:extLst>
              <a:ext uri="{FF2B5EF4-FFF2-40B4-BE49-F238E27FC236}">
                <a16:creationId xmlns:a16="http://schemas.microsoft.com/office/drawing/2014/main" id="{7BA7BAA5-41AF-6942-AA0F-323365D2C6D0}"/>
              </a:ext>
            </a:extLst>
          </p:cNvPr>
          <p:cNvGrpSpPr/>
          <p:nvPr userDrawn="1"/>
        </p:nvGrpSpPr>
        <p:grpSpPr>
          <a:xfrm>
            <a:off x="500168" y="1245179"/>
            <a:ext cx="6307032" cy="225224"/>
            <a:chOff x="500168" y="3868378"/>
            <a:chExt cx="6307032" cy="225224"/>
          </a:xfrm>
        </p:grpSpPr>
        <p:cxnSp>
          <p:nvCxnSpPr>
            <p:cNvPr id="11" name="Lige forbindelse 10">
              <a:extLst>
                <a:ext uri="{FF2B5EF4-FFF2-40B4-BE49-F238E27FC236}">
                  <a16:creationId xmlns:a16="http://schemas.microsoft.com/office/drawing/2014/main" id="{DA1816FB-6F4F-9540-B7B3-D279CC7510DF}"/>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12" name="Billede 11">
              <a:extLst>
                <a:ext uri="{FF2B5EF4-FFF2-40B4-BE49-F238E27FC236}">
                  <a16:creationId xmlns:a16="http://schemas.microsoft.com/office/drawing/2014/main" id="{AF086917-D5AE-3046-A972-FF5B2DD6C8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grpSp>
        <p:nvGrpSpPr>
          <p:cNvPr id="13" name="Gruppe 12">
            <a:extLst>
              <a:ext uri="{FF2B5EF4-FFF2-40B4-BE49-F238E27FC236}">
                <a16:creationId xmlns:a16="http://schemas.microsoft.com/office/drawing/2014/main" id="{24A73FB7-AC56-D14A-A8D0-AF6108F28011}"/>
              </a:ext>
            </a:extLst>
          </p:cNvPr>
          <p:cNvGrpSpPr/>
          <p:nvPr userDrawn="1"/>
        </p:nvGrpSpPr>
        <p:grpSpPr>
          <a:xfrm>
            <a:off x="500168" y="9844390"/>
            <a:ext cx="6307032" cy="225224"/>
            <a:chOff x="500168" y="3868378"/>
            <a:chExt cx="6307032" cy="225224"/>
          </a:xfrm>
        </p:grpSpPr>
        <p:cxnSp>
          <p:nvCxnSpPr>
            <p:cNvPr id="14" name="Lige forbindelse 13">
              <a:extLst>
                <a:ext uri="{FF2B5EF4-FFF2-40B4-BE49-F238E27FC236}">
                  <a16:creationId xmlns:a16="http://schemas.microsoft.com/office/drawing/2014/main" id="{D7DC6772-F939-FB49-A11F-DC0921BEB345}"/>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15" name="Billede 14">
              <a:extLst>
                <a:ext uri="{FF2B5EF4-FFF2-40B4-BE49-F238E27FC236}">
                  <a16:creationId xmlns:a16="http://schemas.microsoft.com/office/drawing/2014/main" id="{9ACC2B3C-B459-EE41-A86C-BBF33F71EC3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sp>
        <p:nvSpPr>
          <p:cNvPr id="18" name="Tekstfelt 17">
            <a:extLst>
              <a:ext uri="{FF2B5EF4-FFF2-40B4-BE49-F238E27FC236}">
                <a16:creationId xmlns:a16="http://schemas.microsoft.com/office/drawing/2014/main" id="{194B0376-DE99-BE48-A095-A5B7A085A315}"/>
              </a:ext>
            </a:extLst>
          </p:cNvPr>
          <p:cNvSpPr txBox="1"/>
          <p:nvPr userDrawn="1"/>
        </p:nvSpPr>
        <p:spPr>
          <a:xfrm>
            <a:off x="4730611" y="4910336"/>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22" name="Pladsholder til tekst 21">
            <a:extLst>
              <a:ext uri="{FF2B5EF4-FFF2-40B4-BE49-F238E27FC236}">
                <a16:creationId xmlns:a16="http://schemas.microsoft.com/office/drawing/2014/main" id="{979B0BEE-6026-B04F-A0A5-58EB2DC24B8B}"/>
              </a:ext>
            </a:extLst>
          </p:cNvPr>
          <p:cNvSpPr>
            <a:spLocks noGrp="1"/>
          </p:cNvSpPr>
          <p:nvPr>
            <p:ph type="body" sz="quarter" idx="11" hasCustomPrompt="1"/>
          </p:nvPr>
        </p:nvSpPr>
        <p:spPr>
          <a:xfrm>
            <a:off x="741188" y="2001977"/>
            <a:ext cx="1789492" cy="128587"/>
          </a:xfrm>
        </p:spPr>
        <p:txBody>
          <a:bodyPr anchor="b" anchorCtr="0"/>
          <a:lstStyle>
            <a:lvl1pPr>
              <a:defRPr sz="1200"/>
            </a:lvl1pPr>
          </a:lstStyle>
          <a:p>
            <a:pPr lvl="0"/>
            <a:r>
              <a:rPr lang="da-DK" dirty="0"/>
              <a:t>Rollebeskrivelse:</a:t>
            </a:r>
          </a:p>
        </p:txBody>
      </p:sp>
      <p:sp>
        <p:nvSpPr>
          <p:cNvPr id="24" name="Pladsholder til tekst 23">
            <a:extLst>
              <a:ext uri="{FF2B5EF4-FFF2-40B4-BE49-F238E27FC236}">
                <a16:creationId xmlns:a16="http://schemas.microsoft.com/office/drawing/2014/main" id="{F7C4D0D3-CC18-714E-A1A7-EFE3381D61AB}"/>
              </a:ext>
            </a:extLst>
          </p:cNvPr>
          <p:cNvSpPr>
            <a:spLocks noGrp="1"/>
          </p:cNvSpPr>
          <p:nvPr>
            <p:ph type="body" sz="quarter" idx="12" hasCustomPrompt="1"/>
          </p:nvPr>
        </p:nvSpPr>
        <p:spPr>
          <a:xfrm>
            <a:off x="741188" y="2115251"/>
            <a:ext cx="3152017" cy="288714"/>
          </a:xfrm>
        </p:spPr>
        <p:txBody>
          <a:bodyPr/>
          <a:lstStyle>
            <a:lvl1pPr>
              <a:defRPr sz="1800" b="1">
                <a:solidFill>
                  <a:schemeClr val="tx1"/>
                </a:solidFill>
              </a:defRPr>
            </a:lvl1pPr>
          </a:lstStyle>
          <a:p>
            <a:pPr lvl="0"/>
            <a:r>
              <a:rPr lang="da-DK" dirty="0"/>
              <a:t>Indsæt rolle</a:t>
            </a:r>
          </a:p>
        </p:txBody>
      </p:sp>
      <p:sp>
        <p:nvSpPr>
          <p:cNvPr id="27" name="Pladsholder til tekst 25">
            <a:extLst>
              <a:ext uri="{FF2B5EF4-FFF2-40B4-BE49-F238E27FC236}">
                <a16:creationId xmlns:a16="http://schemas.microsoft.com/office/drawing/2014/main" id="{8A86D366-119C-4C43-A4E2-48604C457DAF}"/>
              </a:ext>
            </a:extLst>
          </p:cNvPr>
          <p:cNvSpPr>
            <a:spLocks noGrp="1" noChangeAspect="1"/>
          </p:cNvSpPr>
          <p:nvPr>
            <p:ph type="body" sz="quarter" idx="13" hasCustomPrompt="1"/>
          </p:nvPr>
        </p:nvSpPr>
        <p:spPr>
          <a:xfrm>
            <a:off x="6553773" y="1710868"/>
            <a:ext cx="539159" cy="540000"/>
          </a:xfrm>
          <a:blipFill>
            <a:blip r:embed="rId3"/>
            <a:stretch>
              <a:fillRect/>
            </a:stretch>
          </a:blipFill>
        </p:spPr>
        <p:txBody>
          <a:bodyPr/>
          <a:lstStyle/>
          <a:p>
            <a:pPr lvl="0"/>
            <a:r>
              <a:rPr lang="da-DK" dirty="0"/>
              <a:t> </a:t>
            </a:r>
          </a:p>
        </p:txBody>
      </p:sp>
      <p:sp>
        <p:nvSpPr>
          <p:cNvPr id="32" name="Pladsholder til tekst 25">
            <a:extLst>
              <a:ext uri="{FF2B5EF4-FFF2-40B4-BE49-F238E27FC236}">
                <a16:creationId xmlns:a16="http://schemas.microsoft.com/office/drawing/2014/main" id="{E520706B-3419-2249-9B1E-49EFDFFA32AE}"/>
              </a:ext>
            </a:extLst>
          </p:cNvPr>
          <p:cNvSpPr>
            <a:spLocks noGrp="1" noChangeAspect="1"/>
          </p:cNvSpPr>
          <p:nvPr>
            <p:ph type="body" sz="quarter" idx="17" hasCustomPrompt="1"/>
          </p:nvPr>
        </p:nvSpPr>
        <p:spPr>
          <a:xfrm>
            <a:off x="6550008" y="6020548"/>
            <a:ext cx="539159" cy="540000"/>
          </a:xfrm>
          <a:blipFill>
            <a:blip r:embed="rId4"/>
            <a:stretch>
              <a:fillRect/>
            </a:stretch>
          </a:blipFill>
        </p:spPr>
        <p:txBody>
          <a:bodyPr/>
          <a:lstStyle/>
          <a:p>
            <a:pPr lvl="0"/>
            <a:r>
              <a:rPr lang="da-DK" dirty="0"/>
              <a:t> </a:t>
            </a:r>
          </a:p>
        </p:txBody>
      </p:sp>
      <p:sp>
        <p:nvSpPr>
          <p:cNvPr id="34" name="Tekstfelt 33">
            <a:extLst>
              <a:ext uri="{FF2B5EF4-FFF2-40B4-BE49-F238E27FC236}">
                <a16:creationId xmlns:a16="http://schemas.microsoft.com/office/drawing/2014/main" id="{1D8E0B89-F2F4-4B4A-92D4-6531AF000D86}"/>
              </a:ext>
            </a:extLst>
          </p:cNvPr>
          <p:cNvSpPr txBox="1"/>
          <p:nvPr userDrawn="1"/>
        </p:nvSpPr>
        <p:spPr>
          <a:xfrm>
            <a:off x="4730611" y="9186501"/>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36" name="Pladsholder til tekst 21">
            <a:extLst>
              <a:ext uri="{FF2B5EF4-FFF2-40B4-BE49-F238E27FC236}">
                <a16:creationId xmlns:a16="http://schemas.microsoft.com/office/drawing/2014/main" id="{9C4DFF84-13AC-1F4A-B8C8-ED88106111CF}"/>
              </a:ext>
            </a:extLst>
          </p:cNvPr>
          <p:cNvSpPr>
            <a:spLocks noGrp="1"/>
          </p:cNvSpPr>
          <p:nvPr>
            <p:ph type="body" sz="quarter" idx="19" hasCustomPrompt="1"/>
          </p:nvPr>
        </p:nvSpPr>
        <p:spPr>
          <a:xfrm>
            <a:off x="741188" y="6278142"/>
            <a:ext cx="1789492" cy="128587"/>
          </a:xfrm>
        </p:spPr>
        <p:txBody>
          <a:bodyPr anchor="b" anchorCtr="0"/>
          <a:lstStyle>
            <a:lvl1pPr>
              <a:defRPr sz="1200"/>
            </a:lvl1pPr>
          </a:lstStyle>
          <a:p>
            <a:pPr lvl="0"/>
            <a:r>
              <a:rPr lang="da-DK" dirty="0"/>
              <a:t>Rollebeskrivelse:</a:t>
            </a:r>
          </a:p>
        </p:txBody>
      </p:sp>
      <p:sp>
        <p:nvSpPr>
          <p:cNvPr id="37" name="Pladsholder til tekst 23">
            <a:extLst>
              <a:ext uri="{FF2B5EF4-FFF2-40B4-BE49-F238E27FC236}">
                <a16:creationId xmlns:a16="http://schemas.microsoft.com/office/drawing/2014/main" id="{C7AD89C9-35A4-3B46-AC58-E4F14753D515}"/>
              </a:ext>
            </a:extLst>
          </p:cNvPr>
          <p:cNvSpPr>
            <a:spLocks noGrp="1"/>
          </p:cNvSpPr>
          <p:nvPr>
            <p:ph type="body" sz="quarter" idx="20" hasCustomPrompt="1"/>
          </p:nvPr>
        </p:nvSpPr>
        <p:spPr>
          <a:xfrm>
            <a:off x="741188" y="6391416"/>
            <a:ext cx="3152017" cy="288714"/>
          </a:xfrm>
        </p:spPr>
        <p:txBody>
          <a:bodyPr/>
          <a:lstStyle>
            <a:lvl1pPr>
              <a:defRPr sz="1800" b="1">
                <a:solidFill>
                  <a:schemeClr val="tx1"/>
                </a:solidFill>
              </a:defRPr>
            </a:lvl1pPr>
          </a:lstStyle>
          <a:p>
            <a:pPr lvl="0"/>
            <a:r>
              <a:rPr lang="da-DK" dirty="0"/>
              <a:t>Indsæt rolle</a:t>
            </a:r>
          </a:p>
        </p:txBody>
      </p:sp>
    </p:spTree>
    <p:extLst>
      <p:ext uri="{BB962C8B-B14F-4D97-AF65-F5344CB8AC3E}">
        <p14:creationId xmlns:p14="http://schemas.microsoft.com/office/powerpoint/2010/main" val="3946227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dspilskort – Storyline 1">
    <p:spTree>
      <p:nvGrpSpPr>
        <p:cNvPr id="1" name=""/>
        <p:cNvGrpSpPr/>
        <p:nvPr/>
      </p:nvGrpSpPr>
      <p:grpSpPr>
        <a:xfrm>
          <a:off x="0" y="0"/>
          <a:ext cx="0" cy="0"/>
          <a:chOff x="0" y="0"/>
          <a:chExt cx="0" cy="0"/>
        </a:xfrm>
      </p:grpSpPr>
      <p:sp>
        <p:nvSpPr>
          <p:cNvPr id="7" name="Pladsholder til sidefod 5"/>
          <p:cNvSpPr txBox="1">
            <a:spLocks/>
          </p:cNvSpPr>
          <p:nvPr userDrawn="1"/>
        </p:nvSpPr>
        <p:spPr>
          <a:xfrm>
            <a:off x="70874" y="9914687"/>
            <a:ext cx="2551390" cy="569241"/>
          </a:xfrm>
          <a:prstGeom prst="rect">
            <a:avLst/>
          </a:prstGeom>
        </p:spPr>
        <p:txBody>
          <a:bodyPr vert="horz" lIns="26922" tIns="13461" rIns="26922" bIns="13461"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da-DK" sz="342" dirty="0"/>
          </a:p>
        </p:txBody>
      </p:sp>
      <p:sp>
        <p:nvSpPr>
          <p:cNvPr id="4" name="Pladsholder til titel 1">
            <a:extLst>
              <a:ext uri="{FF2B5EF4-FFF2-40B4-BE49-F238E27FC236}">
                <a16:creationId xmlns:a16="http://schemas.microsoft.com/office/drawing/2014/main" id="{DE5BEBA9-C6AC-1B40-85E2-12CD00EF950D}"/>
              </a:ext>
            </a:extLst>
          </p:cNvPr>
          <p:cNvSpPr>
            <a:spLocks noGrp="1"/>
          </p:cNvSpPr>
          <p:nvPr>
            <p:ph type="title" hasCustomPrompt="1"/>
          </p:nvPr>
        </p:nvSpPr>
        <p:spPr>
          <a:xfrm>
            <a:off x="377267" y="659653"/>
            <a:ext cx="6805141" cy="498588"/>
          </a:xfrm>
          <a:prstGeom prst="rect">
            <a:avLst/>
          </a:prstGeom>
        </p:spPr>
        <p:txBody>
          <a:bodyPr vert="horz" lIns="0" tIns="0" rIns="0" bIns="0" rtlCol="0" anchor="t" anchorCtr="0">
            <a:noAutofit/>
          </a:bodyPr>
          <a:lstStyle>
            <a:lvl1pPr>
              <a:defRPr sz="2000"/>
            </a:lvl1pPr>
          </a:lstStyle>
          <a:p>
            <a:r>
              <a:rPr lang="da-DK" sz="2000" dirty="0"/>
              <a:t>Beredskabsspil – </a:t>
            </a:r>
            <a:r>
              <a:rPr lang="da-DK" sz="2000" dirty="0" err="1"/>
              <a:t>Indspilskort</a:t>
            </a:r>
            <a:r>
              <a:rPr lang="da-DK" sz="2000" dirty="0"/>
              <a:t> </a:t>
            </a:r>
            <a:br>
              <a:rPr lang="da-DK" sz="2000" dirty="0"/>
            </a:br>
            <a:r>
              <a:rPr lang="da-DK" sz="2000" dirty="0"/>
              <a:t>Storyline 1</a:t>
            </a:r>
            <a:endParaRPr lang="da-DK" noProof="0" dirty="0"/>
          </a:p>
        </p:txBody>
      </p:sp>
      <p:grpSp>
        <p:nvGrpSpPr>
          <p:cNvPr id="18" name="Gruppe 17">
            <a:extLst>
              <a:ext uri="{FF2B5EF4-FFF2-40B4-BE49-F238E27FC236}">
                <a16:creationId xmlns:a16="http://schemas.microsoft.com/office/drawing/2014/main" id="{05295901-0FD1-9B47-A6B3-2B00E7A17F63}"/>
              </a:ext>
            </a:extLst>
          </p:cNvPr>
          <p:cNvGrpSpPr/>
          <p:nvPr userDrawn="1"/>
        </p:nvGrpSpPr>
        <p:grpSpPr>
          <a:xfrm>
            <a:off x="500168" y="4317058"/>
            <a:ext cx="6307032" cy="225224"/>
            <a:chOff x="500168" y="3868378"/>
            <a:chExt cx="6307032" cy="225224"/>
          </a:xfrm>
        </p:grpSpPr>
        <p:cxnSp>
          <p:nvCxnSpPr>
            <p:cNvPr id="19" name="Lige forbindelse 18">
              <a:extLst>
                <a:ext uri="{FF2B5EF4-FFF2-40B4-BE49-F238E27FC236}">
                  <a16:creationId xmlns:a16="http://schemas.microsoft.com/office/drawing/2014/main" id="{53AC5F25-C503-C546-B265-EA3929E9C2B3}"/>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0" name="Billede 19">
              <a:extLst>
                <a:ext uri="{FF2B5EF4-FFF2-40B4-BE49-F238E27FC236}">
                  <a16:creationId xmlns:a16="http://schemas.microsoft.com/office/drawing/2014/main" id="{E800A355-D53F-B544-B4B1-E251E726EEC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cxnSp>
        <p:nvCxnSpPr>
          <p:cNvPr id="21" name="Lige forbindelse 20">
            <a:extLst>
              <a:ext uri="{FF2B5EF4-FFF2-40B4-BE49-F238E27FC236}">
                <a16:creationId xmlns:a16="http://schemas.microsoft.com/office/drawing/2014/main" id="{B9FDD95B-833F-D049-9B1E-8D7903F424CE}"/>
              </a:ext>
            </a:extLst>
          </p:cNvPr>
          <p:cNvCxnSpPr>
            <a:cxnSpLocks/>
          </p:cNvCxnSpPr>
          <p:nvPr userDrawn="1"/>
        </p:nvCxnSpPr>
        <p:spPr>
          <a:xfrm>
            <a:off x="777875" y="7335519"/>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2" name="Billede 21">
            <a:extLst>
              <a:ext uri="{FF2B5EF4-FFF2-40B4-BE49-F238E27FC236}">
                <a16:creationId xmlns:a16="http://schemas.microsoft.com/office/drawing/2014/main" id="{48E8CF7B-A4E4-A347-AD43-DBA224A238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0168" y="7226257"/>
            <a:ext cx="225224" cy="225224"/>
          </a:xfrm>
          <a:prstGeom prst="rect">
            <a:avLst/>
          </a:prstGeom>
        </p:spPr>
      </p:pic>
      <p:grpSp>
        <p:nvGrpSpPr>
          <p:cNvPr id="23" name="Gruppe 22">
            <a:extLst>
              <a:ext uri="{FF2B5EF4-FFF2-40B4-BE49-F238E27FC236}">
                <a16:creationId xmlns:a16="http://schemas.microsoft.com/office/drawing/2014/main" id="{8B311894-6389-FE40-B3DD-D1A9BE85D036}"/>
              </a:ext>
            </a:extLst>
          </p:cNvPr>
          <p:cNvGrpSpPr/>
          <p:nvPr userDrawn="1"/>
        </p:nvGrpSpPr>
        <p:grpSpPr>
          <a:xfrm>
            <a:off x="500168" y="1346777"/>
            <a:ext cx="6307032" cy="225224"/>
            <a:chOff x="500168" y="3868378"/>
            <a:chExt cx="6307032" cy="225224"/>
          </a:xfrm>
        </p:grpSpPr>
        <p:cxnSp>
          <p:nvCxnSpPr>
            <p:cNvPr id="24" name="Lige forbindelse 23">
              <a:extLst>
                <a:ext uri="{FF2B5EF4-FFF2-40B4-BE49-F238E27FC236}">
                  <a16:creationId xmlns:a16="http://schemas.microsoft.com/office/drawing/2014/main" id="{F887C59F-791B-2541-8266-E69A96A32000}"/>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5" name="Billede 24">
              <a:extLst>
                <a:ext uri="{FF2B5EF4-FFF2-40B4-BE49-F238E27FC236}">
                  <a16:creationId xmlns:a16="http://schemas.microsoft.com/office/drawing/2014/main" id="{840B4087-C20F-7B45-81B8-486774D03A2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sp>
        <p:nvSpPr>
          <p:cNvPr id="29" name="Tekstfelt 28">
            <a:extLst>
              <a:ext uri="{FF2B5EF4-FFF2-40B4-BE49-F238E27FC236}">
                <a16:creationId xmlns:a16="http://schemas.microsoft.com/office/drawing/2014/main" id="{852F3370-1664-E94E-BF01-40BACB11304E}"/>
              </a:ext>
            </a:extLst>
          </p:cNvPr>
          <p:cNvSpPr txBox="1"/>
          <p:nvPr userDrawn="1"/>
        </p:nvSpPr>
        <p:spPr>
          <a:xfrm>
            <a:off x="4736123" y="3809675"/>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3" name="Pladsholder til tekst 2">
            <a:extLst>
              <a:ext uri="{FF2B5EF4-FFF2-40B4-BE49-F238E27FC236}">
                <a16:creationId xmlns:a16="http://schemas.microsoft.com/office/drawing/2014/main" id="{70FBD26F-78A0-6C45-8FD9-D78C38978123}"/>
              </a:ext>
            </a:extLst>
          </p:cNvPr>
          <p:cNvSpPr>
            <a:spLocks noGrp="1"/>
          </p:cNvSpPr>
          <p:nvPr>
            <p:ph type="body" sz="quarter" idx="10" hasCustomPrompt="1"/>
          </p:nvPr>
        </p:nvSpPr>
        <p:spPr>
          <a:xfrm>
            <a:off x="377825" y="1693863"/>
            <a:ext cx="6803818" cy="2522321"/>
          </a:xfrm>
          <a:ln w="38100" cap="rnd" cmpd="dbl">
            <a:solidFill>
              <a:schemeClr val="accent1"/>
            </a:solidFill>
          </a:ln>
        </p:spPr>
        <p:txBody>
          <a:bodyPr lIns="360000" tIns="900000" rIns="360000" bIns="360000"/>
          <a:lstStyle>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Indsæt rollebeskrivelse</a:t>
            </a:r>
          </a:p>
          <a:p>
            <a:pPr lvl="1"/>
            <a:r>
              <a:rPr lang="da-DK" dirty="0"/>
              <a:t>Andet niveau</a:t>
            </a:r>
          </a:p>
          <a:p>
            <a:pPr lvl="2"/>
            <a:r>
              <a:rPr lang="da-DK" dirty="0"/>
              <a:t>Tredje niveau</a:t>
            </a:r>
          </a:p>
        </p:txBody>
      </p:sp>
      <p:sp>
        <p:nvSpPr>
          <p:cNvPr id="32" name="Pladsholder til tekst 21">
            <a:extLst>
              <a:ext uri="{FF2B5EF4-FFF2-40B4-BE49-F238E27FC236}">
                <a16:creationId xmlns:a16="http://schemas.microsoft.com/office/drawing/2014/main" id="{5E3DC9E4-8EB4-544A-A5A1-1EDCAB225BDF}"/>
              </a:ext>
            </a:extLst>
          </p:cNvPr>
          <p:cNvSpPr>
            <a:spLocks noGrp="1"/>
          </p:cNvSpPr>
          <p:nvPr>
            <p:ph type="body" sz="quarter" idx="11" hasCustomPrompt="1"/>
          </p:nvPr>
        </p:nvSpPr>
        <p:spPr>
          <a:xfrm>
            <a:off x="739669" y="2050808"/>
            <a:ext cx="2367161" cy="172891"/>
          </a:xfrm>
        </p:spPr>
        <p:txBody>
          <a:bodyPr anchor="b" anchorCtr="0"/>
          <a:lstStyle>
            <a:lvl1pPr>
              <a:defRPr sz="1200"/>
            </a:lvl1pPr>
          </a:lstStyle>
          <a:p>
            <a:pPr lvl="0"/>
            <a:r>
              <a:rPr lang="da-DK" dirty="0" err="1"/>
              <a:t>Indspilskort</a:t>
            </a:r>
            <a:r>
              <a:rPr lang="da-DK" dirty="0"/>
              <a:t> til storyline 1:</a:t>
            </a:r>
          </a:p>
        </p:txBody>
      </p:sp>
      <p:sp>
        <p:nvSpPr>
          <p:cNvPr id="33" name="Pladsholder til tekst 23">
            <a:extLst>
              <a:ext uri="{FF2B5EF4-FFF2-40B4-BE49-F238E27FC236}">
                <a16:creationId xmlns:a16="http://schemas.microsoft.com/office/drawing/2014/main" id="{FD9958AB-A4BF-F84B-B5FF-E728DCBC6C4B}"/>
              </a:ext>
            </a:extLst>
          </p:cNvPr>
          <p:cNvSpPr>
            <a:spLocks noGrp="1"/>
          </p:cNvSpPr>
          <p:nvPr>
            <p:ph type="body" sz="quarter" idx="12" hasCustomPrompt="1"/>
          </p:nvPr>
        </p:nvSpPr>
        <p:spPr>
          <a:xfrm>
            <a:off x="739670" y="2239680"/>
            <a:ext cx="5647683" cy="288714"/>
          </a:xfrm>
        </p:spPr>
        <p:txBody>
          <a:bodyPr/>
          <a:lstStyle>
            <a:lvl1pPr>
              <a:defRPr sz="1800" b="1">
                <a:solidFill>
                  <a:schemeClr val="tx1"/>
                </a:solidFill>
              </a:defRPr>
            </a:lvl1pPr>
          </a:lstStyle>
          <a:p>
            <a:pPr lvl="0"/>
            <a:r>
              <a:rPr lang="da-DK" dirty="0"/>
              <a:t>Indsæt rolle</a:t>
            </a:r>
          </a:p>
        </p:txBody>
      </p:sp>
      <p:sp>
        <p:nvSpPr>
          <p:cNvPr id="35" name="Pladsholder til tekst 34">
            <a:extLst>
              <a:ext uri="{FF2B5EF4-FFF2-40B4-BE49-F238E27FC236}">
                <a16:creationId xmlns:a16="http://schemas.microsoft.com/office/drawing/2014/main" id="{4F55D8B3-9A96-9F43-9433-C16E5E7A2559}"/>
              </a:ext>
            </a:extLst>
          </p:cNvPr>
          <p:cNvSpPr>
            <a:spLocks noGrp="1"/>
          </p:cNvSpPr>
          <p:nvPr>
            <p:ph type="body" sz="quarter" idx="13" hasCustomPrompt="1"/>
          </p:nvPr>
        </p:nvSpPr>
        <p:spPr>
          <a:xfrm>
            <a:off x="751063" y="3593852"/>
            <a:ext cx="359999" cy="360616"/>
          </a:xfrm>
          <a:prstGeom prst="ellipse">
            <a:avLst/>
          </a:prstGeom>
          <a:blipFill>
            <a:blip r:embed="rId3">
              <a:extLst>
                <a:ext uri="{96DAC541-7B7A-43D3-8B79-37D633B846F1}">
                  <asvg:svgBlip xmlns:asvg="http://schemas.microsoft.com/office/drawing/2016/SVG/main" xmlns="" r:embed="rId4"/>
                </a:ext>
              </a:extLst>
            </a:blip>
            <a:stretch>
              <a:fillRect/>
            </a:stretch>
          </a:blipFill>
        </p:spPr>
        <p:txBody>
          <a:bodyPr anchor="ctr" anchorCtr="0"/>
          <a:lstStyle>
            <a:lvl1pPr marL="18000" algn="ctr">
              <a:spcBef>
                <a:spcPts val="0"/>
              </a:spcBef>
              <a:defRPr sz="2400" b="1">
                <a:solidFill>
                  <a:schemeClr val="bg1"/>
                </a:solidFill>
              </a:defRPr>
            </a:lvl1pPr>
          </a:lstStyle>
          <a:p>
            <a:pPr lvl="0"/>
            <a:r>
              <a:rPr lang="da-DK" dirty="0"/>
              <a:t> </a:t>
            </a:r>
          </a:p>
        </p:txBody>
      </p:sp>
      <p:sp>
        <p:nvSpPr>
          <p:cNvPr id="37" name="Pladsholder til tekst 36">
            <a:extLst>
              <a:ext uri="{FF2B5EF4-FFF2-40B4-BE49-F238E27FC236}">
                <a16:creationId xmlns:a16="http://schemas.microsoft.com/office/drawing/2014/main" id="{08B54C3E-D994-3446-9366-9EADAF260F15}"/>
              </a:ext>
            </a:extLst>
          </p:cNvPr>
          <p:cNvSpPr>
            <a:spLocks noGrp="1"/>
          </p:cNvSpPr>
          <p:nvPr>
            <p:ph type="body" sz="quarter" idx="14" hasCustomPrompt="1"/>
          </p:nvPr>
        </p:nvSpPr>
        <p:spPr>
          <a:xfrm>
            <a:off x="1278030" y="3661642"/>
            <a:ext cx="1828800" cy="244573"/>
          </a:xfrm>
        </p:spPr>
        <p:txBody>
          <a:bodyPr/>
          <a:lstStyle>
            <a:lvl1pPr>
              <a:defRPr b="1">
                <a:solidFill>
                  <a:schemeClr val="tx1"/>
                </a:solidFill>
              </a:defRPr>
            </a:lvl1pPr>
          </a:lstStyle>
          <a:p>
            <a:pPr lvl="0"/>
            <a:r>
              <a:rPr lang="da-DK" dirty="0"/>
              <a:t>Hvad gør du?</a:t>
            </a:r>
          </a:p>
        </p:txBody>
      </p:sp>
      <p:sp>
        <p:nvSpPr>
          <p:cNvPr id="40" name="Tekstfelt 39">
            <a:extLst>
              <a:ext uri="{FF2B5EF4-FFF2-40B4-BE49-F238E27FC236}">
                <a16:creationId xmlns:a16="http://schemas.microsoft.com/office/drawing/2014/main" id="{ADC92AF8-6550-9143-A669-B6D53CAB46B7}"/>
              </a:ext>
            </a:extLst>
          </p:cNvPr>
          <p:cNvSpPr txBox="1"/>
          <p:nvPr userDrawn="1"/>
        </p:nvSpPr>
        <p:spPr>
          <a:xfrm>
            <a:off x="4736123" y="6720024"/>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41" name="Pladsholder til tekst 2">
            <a:extLst>
              <a:ext uri="{FF2B5EF4-FFF2-40B4-BE49-F238E27FC236}">
                <a16:creationId xmlns:a16="http://schemas.microsoft.com/office/drawing/2014/main" id="{08518EFC-C690-AD46-A791-F8DB1F334E2C}"/>
              </a:ext>
            </a:extLst>
          </p:cNvPr>
          <p:cNvSpPr>
            <a:spLocks noGrp="1"/>
          </p:cNvSpPr>
          <p:nvPr>
            <p:ph type="body" sz="quarter" idx="18" hasCustomPrompt="1"/>
          </p:nvPr>
        </p:nvSpPr>
        <p:spPr>
          <a:xfrm>
            <a:off x="377825" y="4604212"/>
            <a:ext cx="6803818" cy="2522321"/>
          </a:xfrm>
          <a:ln w="38100" cap="rnd" cmpd="dbl">
            <a:solidFill>
              <a:schemeClr val="accent1"/>
            </a:solidFill>
          </a:ln>
        </p:spPr>
        <p:txBody>
          <a:bodyPr lIns="360000" tIns="900000" rIns="360000" bIns="360000"/>
          <a:lstStyle>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Indsæt rollebeskrivelse</a:t>
            </a:r>
          </a:p>
          <a:p>
            <a:pPr lvl="1"/>
            <a:r>
              <a:rPr lang="da-DK" dirty="0"/>
              <a:t>Andet niveau</a:t>
            </a:r>
          </a:p>
          <a:p>
            <a:pPr lvl="2"/>
            <a:r>
              <a:rPr lang="da-DK" dirty="0"/>
              <a:t>Tredje niveau</a:t>
            </a:r>
          </a:p>
        </p:txBody>
      </p:sp>
      <p:sp>
        <p:nvSpPr>
          <p:cNvPr id="42" name="Pladsholder til tekst 21">
            <a:extLst>
              <a:ext uri="{FF2B5EF4-FFF2-40B4-BE49-F238E27FC236}">
                <a16:creationId xmlns:a16="http://schemas.microsoft.com/office/drawing/2014/main" id="{D63C256F-9389-D848-984F-6D7E126D0195}"/>
              </a:ext>
            </a:extLst>
          </p:cNvPr>
          <p:cNvSpPr>
            <a:spLocks noGrp="1"/>
          </p:cNvSpPr>
          <p:nvPr>
            <p:ph type="body" sz="quarter" idx="19" hasCustomPrompt="1"/>
          </p:nvPr>
        </p:nvSpPr>
        <p:spPr>
          <a:xfrm>
            <a:off x="739669" y="4961157"/>
            <a:ext cx="2367161" cy="172891"/>
          </a:xfrm>
        </p:spPr>
        <p:txBody>
          <a:bodyPr anchor="b" anchorCtr="0"/>
          <a:lstStyle>
            <a:lvl1pPr>
              <a:defRPr sz="1200"/>
            </a:lvl1pPr>
          </a:lstStyle>
          <a:p>
            <a:pPr lvl="0"/>
            <a:r>
              <a:rPr lang="da-DK" dirty="0" err="1"/>
              <a:t>Indspilskort</a:t>
            </a:r>
            <a:r>
              <a:rPr lang="da-DK" dirty="0"/>
              <a:t> til storyline 1:</a:t>
            </a:r>
          </a:p>
        </p:txBody>
      </p:sp>
      <p:sp>
        <p:nvSpPr>
          <p:cNvPr id="43" name="Pladsholder til tekst 23">
            <a:extLst>
              <a:ext uri="{FF2B5EF4-FFF2-40B4-BE49-F238E27FC236}">
                <a16:creationId xmlns:a16="http://schemas.microsoft.com/office/drawing/2014/main" id="{2D790511-7531-A34D-80EF-16BF9D0B3531}"/>
              </a:ext>
            </a:extLst>
          </p:cNvPr>
          <p:cNvSpPr>
            <a:spLocks noGrp="1"/>
          </p:cNvSpPr>
          <p:nvPr>
            <p:ph type="body" sz="quarter" idx="20" hasCustomPrompt="1"/>
          </p:nvPr>
        </p:nvSpPr>
        <p:spPr>
          <a:xfrm>
            <a:off x="739670" y="5150029"/>
            <a:ext cx="5647683" cy="288714"/>
          </a:xfrm>
        </p:spPr>
        <p:txBody>
          <a:bodyPr/>
          <a:lstStyle>
            <a:lvl1pPr>
              <a:defRPr sz="1800" b="1">
                <a:solidFill>
                  <a:schemeClr val="tx1"/>
                </a:solidFill>
              </a:defRPr>
            </a:lvl1pPr>
          </a:lstStyle>
          <a:p>
            <a:pPr lvl="0"/>
            <a:r>
              <a:rPr lang="da-DK" dirty="0"/>
              <a:t>Indsæt rolle</a:t>
            </a:r>
          </a:p>
        </p:txBody>
      </p:sp>
      <p:sp>
        <p:nvSpPr>
          <p:cNvPr id="44" name="Pladsholder til tekst 34">
            <a:extLst>
              <a:ext uri="{FF2B5EF4-FFF2-40B4-BE49-F238E27FC236}">
                <a16:creationId xmlns:a16="http://schemas.microsoft.com/office/drawing/2014/main" id="{18D587C8-6F07-7D49-8018-9C4A7246FF3A}"/>
              </a:ext>
            </a:extLst>
          </p:cNvPr>
          <p:cNvSpPr>
            <a:spLocks noGrp="1"/>
          </p:cNvSpPr>
          <p:nvPr>
            <p:ph type="body" sz="quarter" idx="21" hasCustomPrompt="1"/>
          </p:nvPr>
        </p:nvSpPr>
        <p:spPr>
          <a:xfrm>
            <a:off x="751063" y="6504201"/>
            <a:ext cx="359999" cy="360616"/>
          </a:xfrm>
          <a:prstGeom prst="ellipse">
            <a:avLst/>
          </a:prstGeom>
          <a:blipFill>
            <a:blip r:embed="rId3">
              <a:extLst>
                <a:ext uri="{96DAC541-7B7A-43D3-8B79-37D633B846F1}">
                  <asvg:svgBlip xmlns:asvg="http://schemas.microsoft.com/office/drawing/2016/SVG/main" xmlns="" r:embed="rId4"/>
                </a:ext>
              </a:extLst>
            </a:blip>
            <a:stretch>
              <a:fillRect/>
            </a:stretch>
          </a:blipFill>
        </p:spPr>
        <p:txBody>
          <a:bodyPr anchor="ctr" anchorCtr="0"/>
          <a:lstStyle>
            <a:lvl1pPr marL="18000" algn="ctr">
              <a:spcBef>
                <a:spcPts val="0"/>
              </a:spcBef>
              <a:defRPr sz="2400" b="1">
                <a:solidFill>
                  <a:schemeClr val="bg1"/>
                </a:solidFill>
              </a:defRPr>
            </a:lvl1pPr>
          </a:lstStyle>
          <a:p>
            <a:pPr lvl="0"/>
            <a:r>
              <a:rPr lang="da-DK" dirty="0"/>
              <a:t> </a:t>
            </a:r>
          </a:p>
        </p:txBody>
      </p:sp>
      <p:sp>
        <p:nvSpPr>
          <p:cNvPr id="45" name="Pladsholder til tekst 36">
            <a:extLst>
              <a:ext uri="{FF2B5EF4-FFF2-40B4-BE49-F238E27FC236}">
                <a16:creationId xmlns:a16="http://schemas.microsoft.com/office/drawing/2014/main" id="{47DC8CBD-9EF7-FE4F-BDF8-09E8BB3C1989}"/>
              </a:ext>
            </a:extLst>
          </p:cNvPr>
          <p:cNvSpPr>
            <a:spLocks noGrp="1"/>
          </p:cNvSpPr>
          <p:nvPr>
            <p:ph type="body" sz="quarter" idx="22" hasCustomPrompt="1"/>
          </p:nvPr>
        </p:nvSpPr>
        <p:spPr>
          <a:xfrm>
            <a:off x="1278030" y="6571991"/>
            <a:ext cx="1828800" cy="244573"/>
          </a:xfrm>
        </p:spPr>
        <p:txBody>
          <a:bodyPr/>
          <a:lstStyle>
            <a:lvl1pPr>
              <a:defRPr b="1">
                <a:solidFill>
                  <a:schemeClr val="tx1"/>
                </a:solidFill>
              </a:defRPr>
            </a:lvl1pPr>
          </a:lstStyle>
          <a:p>
            <a:pPr lvl="0"/>
            <a:r>
              <a:rPr lang="da-DK" dirty="0"/>
              <a:t>Hvad gør du?</a:t>
            </a:r>
          </a:p>
        </p:txBody>
      </p:sp>
      <p:sp>
        <p:nvSpPr>
          <p:cNvPr id="48" name="Tekstfelt 47">
            <a:extLst>
              <a:ext uri="{FF2B5EF4-FFF2-40B4-BE49-F238E27FC236}">
                <a16:creationId xmlns:a16="http://schemas.microsoft.com/office/drawing/2014/main" id="{14911147-BA1A-B74E-96FB-064D95FC1981}"/>
              </a:ext>
            </a:extLst>
          </p:cNvPr>
          <p:cNvSpPr txBox="1"/>
          <p:nvPr userDrawn="1"/>
        </p:nvSpPr>
        <p:spPr>
          <a:xfrm>
            <a:off x="4736123" y="9640204"/>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49" name="Pladsholder til tekst 2">
            <a:extLst>
              <a:ext uri="{FF2B5EF4-FFF2-40B4-BE49-F238E27FC236}">
                <a16:creationId xmlns:a16="http://schemas.microsoft.com/office/drawing/2014/main" id="{4F09F721-384B-BB44-A04B-0A9563E2F7A3}"/>
              </a:ext>
            </a:extLst>
          </p:cNvPr>
          <p:cNvSpPr>
            <a:spLocks noGrp="1"/>
          </p:cNvSpPr>
          <p:nvPr>
            <p:ph type="body" sz="quarter" idx="24" hasCustomPrompt="1"/>
          </p:nvPr>
        </p:nvSpPr>
        <p:spPr>
          <a:xfrm>
            <a:off x="377825" y="7524392"/>
            <a:ext cx="6803818" cy="2522321"/>
          </a:xfrm>
          <a:ln w="38100" cap="rnd" cmpd="dbl">
            <a:solidFill>
              <a:schemeClr val="accent1"/>
            </a:solidFill>
          </a:ln>
        </p:spPr>
        <p:txBody>
          <a:bodyPr lIns="360000" tIns="900000" rIns="360000" bIns="360000"/>
          <a:lstStyle>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Indsæt rollebeskrivelse</a:t>
            </a:r>
          </a:p>
          <a:p>
            <a:pPr lvl="1"/>
            <a:r>
              <a:rPr lang="da-DK" dirty="0"/>
              <a:t>Andet niveau</a:t>
            </a:r>
          </a:p>
          <a:p>
            <a:pPr lvl="2"/>
            <a:r>
              <a:rPr lang="da-DK" dirty="0"/>
              <a:t>Tredje niveau</a:t>
            </a:r>
          </a:p>
        </p:txBody>
      </p:sp>
      <p:sp>
        <p:nvSpPr>
          <p:cNvPr id="50" name="Pladsholder til tekst 21">
            <a:extLst>
              <a:ext uri="{FF2B5EF4-FFF2-40B4-BE49-F238E27FC236}">
                <a16:creationId xmlns:a16="http://schemas.microsoft.com/office/drawing/2014/main" id="{45DC5F16-3E05-4344-AD7A-065A911C94AB}"/>
              </a:ext>
            </a:extLst>
          </p:cNvPr>
          <p:cNvSpPr>
            <a:spLocks noGrp="1"/>
          </p:cNvSpPr>
          <p:nvPr>
            <p:ph type="body" sz="quarter" idx="25" hasCustomPrompt="1"/>
          </p:nvPr>
        </p:nvSpPr>
        <p:spPr>
          <a:xfrm>
            <a:off x="739669" y="7881337"/>
            <a:ext cx="2367161" cy="172891"/>
          </a:xfrm>
        </p:spPr>
        <p:txBody>
          <a:bodyPr anchor="b" anchorCtr="0"/>
          <a:lstStyle>
            <a:lvl1pPr>
              <a:defRPr sz="1200"/>
            </a:lvl1pPr>
          </a:lstStyle>
          <a:p>
            <a:pPr lvl="0"/>
            <a:r>
              <a:rPr lang="da-DK" dirty="0" err="1"/>
              <a:t>Indspilskort</a:t>
            </a:r>
            <a:r>
              <a:rPr lang="da-DK" dirty="0"/>
              <a:t> til storyline 1:</a:t>
            </a:r>
          </a:p>
        </p:txBody>
      </p:sp>
      <p:sp>
        <p:nvSpPr>
          <p:cNvPr id="51" name="Pladsholder til tekst 23">
            <a:extLst>
              <a:ext uri="{FF2B5EF4-FFF2-40B4-BE49-F238E27FC236}">
                <a16:creationId xmlns:a16="http://schemas.microsoft.com/office/drawing/2014/main" id="{03DAE9D2-FF21-4F40-8B40-013392FD6E67}"/>
              </a:ext>
            </a:extLst>
          </p:cNvPr>
          <p:cNvSpPr>
            <a:spLocks noGrp="1"/>
          </p:cNvSpPr>
          <p:nvPr>
            <p:ph type="body" sz="quarter" idx="26" hasCustomPrompt="1"/>
          </p:nvPr>
        </p:nvSpPr>
        <p:spPr>
          <a:xfrm>
            <a:off x="739670" y="8070209"/>
            <a:ext cx="5647683" cy="288714"/>
          </a:xfrm>
        </p:spPr>
        <p:txBody>
          <a:bodyPr/>
          <a:lstStyle>
            <a:lvl1pPr>
              <a:defRPr sz="1800" b="1">
                <a:solidFill>
                  <a:schemeClr val="tx1"/>
                </a:solidFill>
              </a:defRPr>
            </a:lvl1pPr>
          </a:lstStyle>
          <a:p>
            <a:pPr lvl="0"/>
            <a:r>
              <a:rPr lang="da-DK" dirty="0"/>
              <a:t>Indsæt rolle</a:t>
            </a:r>
          </a:p>
        </p:txBody>
      </p:sp>
      <p:sp>
        <p:nvSpPr>
          <p:cNvPr id="52" name="Pladsholder til tekst 34">
            <a:extLst>
              <a:ext uri="{FF2B5EF4-FFF2-40B4-BE49-F238E27FC236}">
                <a16:creationId xmlns:a16="http://schemas.microsoft.com/office/drawing/2014/main" id="{D4C2E2F8-108E-D54E-8B48-801789159C5F}"/>
              </a:ext>
            </a:extLst>
          </p:cNvPr>
          <p:cNvSpPr>
            <a:spLocks noGrp="1"/>
          </p:cNvSpPr>
          <p:nvPr>
            <p:ph type="body" sz="quarter" idx="27" hasCustomPrompt="1"/>
          </p:nvPr>
        </p:nvSpPr>
        <p:spPr>
          <a:xfrm>
            <a:off x="751063" y="9424381"/>
            <a:ext cx="359999" cy="360616"/>
          </a:xfrm>
          <a:prstGeom prst="ellipse">
            <a:avLst/>
          </a:prstGeom>
          <a:blipFill>
            <a:blip r:embed="rId3">
              <a:extLst>
                <a:ext uri="{96DAC541-7B7A-43D3-8B79-37D633B846F1}">
                  <asvg:svgBlip xmlns:asvg="http://schemas.microsoft.com/office/drawing/2016/SVG/main" xmlns="" r:embed="rId4"/>
                </a:ext>
              </a:extLst>
            </a:blip>
            <a:stretch>
              <a:fillRect/>
            </a:stretch>
          </a:blipFill>
        </p:spPr>
        <p:txBody>
          <a:bodyPr anchor="ctr" anchorCtr="0"/>
          <a:lstStyle>
            <a:lvl1pPr marL="18000" algn="ctr">
              <a:spcBef>
                <a:spcPts val="0"/>
              </a:spcBef>
              <a:defRPr sz="2400" b="1">
                <a:solidFill>
                  <a:schemeClr val="bg1"/>
                </a:solidFill>
              </a:defRPr>
            </a:lvl1pPr>
          </a:lstStyle>
          <a:p>
            <a:pPr lvl="0"/>
            <a:r>
              <a:rPr lang="da-DK" dirty="0"/>
              <a:t>  </a:t>
            </a:r>
          </a:p>
        </p:txBody>
      </p:sp>
      <p:sp>
        <p:nvSpPr>
          <p:cNvPr id="53" name="Pladsholder til tekst 36">
            <a:extLst>
              <a:ext uri="{FF2B5EF4-FFF2-40B4-BE49-F238E27FC236}">
                <a16:creationId xmlns:a16="http://schemas.microsoft.com/office/drawing/2014/main" id="{C10FB692-3FCB-F947-BFEC-C4E1ECA08A75}"/>
              </a:ext>
            </a:extLst>
          </p:cNvPr>
          <p:cNvSpPr>
            <a:spLocks noGrp="1"/>
          </p:cNvSpPr>
          <p:nvPr>
            <p:ph type="body" sz="quarter" idx="28" hasCustomPrompt="1"/>
          </p:nvPr>
        </p:nvSpPr>
        <p:spPr>
          <a:xfrm>
            <a:off x="1278030" y="9492171"/>
            <a:ext cx="1828800" cy="244573"/>
          </a:xfrm>
        </p:spPr>
        <p:txBody>
          <a:bodyPr/>
          <a:lstStyle>
            <a:lvl1pPr>
              <a:defRPr b="1">
                <a:solidFill>
                  <a:schemeClr val="tx1"/>
                </a:solidFill>
              </a:defRPr>
            </a:lvl1pPr>
          </a:lstStyle>
          <a:p>
            <a:pPr lvl="0"/>
            <a:r>
              <a:rPr lang="da-DK" dirty="0"/>
              <a:t>Hvad gør du?</a:t>
            </a:r>
          </a:p>
        </p:txBody>
      </p:sp>
      <p:sp>
        <p:nvSpPr>
          <p:cNvPr id="38" name="Pladsholder til tekst 25">
            <a:extLst>
              <a:ext uri="{FF2B5EF4-FFF2-40B4-BE49-F238E27FC236}">
                <a16:creationId xmlns:a16="http://schemas.microsoft.com/office/drawing/2014/main" id="{AC2B2640-1EE0-CB49-80BE-3FDAD03F863D}"/>
              </a:ext>
            </a:extLst>
          </p:cNvPr>
          <p:cNvSpPr>
            <a:spLocks noGrp="1" noChangeAspect="1"/>
          </p:cNvSpPr>
          <p:nvPr>
            <p:ph type="body" sz="quarter" idx="15" hasCustomPrompt="1"/>
          </p:nvPr>
        </p:nvSpPr>
        <p:spPr>
          <a:xfrm>
            <a:off x="6543223" y="4699046"/>
            <a:ext cx="539160" cy="540000"/>
          </a:xfrm>
          <a:blipFill>
            <a:blip r:embed="rId5"/>
            <a:stretch>
              <a:fillRect/>
            </a:stretch>
          </a:blipFill>
        </p:spPr>
        <p:txBody>
          <a:bodyPr/>
          <a:lstStyle/>
          <a:p>
            <a:pPr lvl="0"/>
            <a:r>
              <a:rPr lang="da-DK" dirty="0"/>
              <a:t> </a:t>
            </a:r>
          </a:p>
        </p:txBody>
      </p:sp>
      <p:sp>
        <p:nvSpPr>
          <p:cNvPr id="39" name="Pladsholder til tekst 25">
            <a:extLst>
              <a:ext uri="{FF2B5EF4-FFF2-40B4-BE49-F238E27FC236}">
                <a16:creationId xmlns:a16="http://schemas.microsoft.com/office/drawing/2014/main" id="{E680C020-A7A9-1A49-85CF-3F622F65B7B6}"/>
              </a:ext>
            </a:extLst>
          </p:cNvPr>
          <p:cNvSpPr>
            <a:spLocks noGrp="1" noChangeAspect="1"/>
          </p:cNvSpPr>
          <p:nvPr>
            <p:ph type="body" sz="quarter" idx="17" hasCustomPrompt="1"/>
          </p:nvPr>
        </p:nvSpPr>
        <p:spPr>
          <a:xfrm>
            <a:off x="6538920" y="1788417"/>
            <a:ext cx="539159" cy="540000"/>
          </a:xfrm>
          <a:blipFill>
            <a:blip r:embed="rId6"/>
            <a:stretch>
              <a:fillRect/>
            </a:stretch>
          </a:blipFill>
        </p:spPr>
        <p:txBody>
          <a:bodyPr/>
          <a:lstStyle/>
          <a:p>
            <a:pPr lvl="0"/>
            <a:r>
              <a:rPr lang="da-DK" dirty="0"/>
              <a:t> </a:t>
            </a:r>
          </a:p>
        </p:txBody>
      </p:sp>
      <p:sp>
        <p:nvSpPr>
          <p:cNvPr id="47" name="Pladsholder til tekst 25">
            <a:extLst>
              <a:ext uri="{FF2B5EF4-FFF2-40B4-BE49-F238E27FC236}">
                <a16:creationId xmlns:a16="http://schemas.microsoft.com/office/drawing/2014/main" id="{54DE0D19-6B27-C04A-ADBE-999B2D2341B7}"/>
              </a:ext>
            </a:extLst>
          </p:cNvPr>
          <p:cNvSpPr>
            <a:spLocks noGrp="1" noChangeAspect="1"/>
          </p:cNvSpPr>
          <p:nvPr>
            <p:ph type="body" sz="quarter" idx="23" hasCustomPrompt="1"/>
          </p:nvPr>
        </p:nvSpPr>
        <p:spPr>
          <a:xfrm>
            <a:off x="6534079" y="7637990"/>
            <a:ext cx="539159" cy="540000"/>
          </a:xfrm>
          <a:blipFill>
            <a:blip r:embed="rId7"/>
            <a:stretch>
              <a:fillRect/>
            </a:stretch>
          </a:blipFill>
        </p:spPr>
        <p:txBody>
          <a:bodyPr/>
          <a:lstStyle/>
          <a:p>
            <a:pPr lvl="0"/>
            <a:r>
              <a:rPr lang="da-DK" dirty="0"/>
              <a:t> </a:t>
            </a:r>
          </a:p>
        </p:txBody>
      </p:sp>
    </p:spTree>
    <p:extLst>
      <p:ext uri="{BB962C8B-B14F-4D97-AF65-F5344CB8AC3E}">
        <p14:creationId xmlns:p14="http://schemas.microsoft.com/office/powerpoint/2010/main" val="1256080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dspilskort – Storyline 2">
    <p:spTree>
      <p:nvGrpSpPr>
        <p:cNvPr id="1" name=""/>
        <p:cNvGrpSpPr/>
        <p:nvPr/>
      </p:nvGrpSpPr>
      <p:grpSpPr>
        <a:xfrm>
          <a:off x="0" y="0"/>
          <a:ext cx="0" cy="0"/>
          <a:chOff x="0" y="0"/>
          <a:chExt cx="0" cy="0"/>
        </a:xfrm>
      </p:grpSpPr>
      <p:sp>
        <p:nvSpPr>
          <p:cNvPr id="7" name="Pladsholder til sidefod 5"/>
          <p:cNvSpPr txBox="1">
            <a:spLocks/>
          </p:cNvSpPr>
          <p:nvPr userDrawn="1"/>
        </p:nvSpPr>
        <p:spPr>
          <a:xfrm>
            <a:off x="70874" y="9914687"/>
            <a:ext cx="2551390" cy="569241"/>
          </a:xfrm>
          <a:prstGeom prst="rect">
            <a:avLst/>
          </a:prstGeom>
        </p:spPr>
        <p:txBody>
          <a:bodyPr vert="horz" lIns="26922" tIns="13461" rIns="26922" bIns="13461"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da-DK" sz="342" dirty="0"/>
          </a:p>
        </p:txBody>
      </p:sp>
      <p:sp>
        <p:nvSpPr>
          <p:cNvPr id="4" name="Pladsholder til titel 1">
            <a:extLst>
              <a:ext uri="{FF2B5EF4-FFF2-40B4-BE49-F238E27FC236}">
                <a16:creationId xmlns:a16="http://schemas.microsoft.com/office/drawing/2014/main" id="{DE5BEBA9-C6AC-1B40-85E2-12CD00EF950D}"/>
              </a:ext>
            </a:extLst>
          </p:cNvPr>
          <p:cNvSpPr>
            <a:spLocks noGrp="1"/>
          </p:cNvSpPr>
          <p:nvPr>
            <p:ph type="title" hasCustomPrompt="1"/>
          </p:nvPr>
        </p:nvSpPr>
        <p:spPr>
          <a:xfrm>
            <a:off x="377267" y="659653"/>
            <a:ext cx="6805141" cy="498588"/>
          </a:xfrm>
          <a:prstGeom prst="rect">
            <a:avLst/>
          </a:prstGeom>
        </p:spPr>
        <p:txBody>
          <a:bodyPr vert="horz" lIns="0" tIns="0" rIns="0" bIns="0" rtlCol="0" anchor="t" anchorCtr="0">
            <a:noAutofit/>
          </a:bodyPr>
          <a:lstStyle>
            <a:lvl1pPr>
              <a:defRPr sz="2000"/>
            </a:lvl1pPr>
          </a:lstStyle>
          <a:p>
            <a:r>
              <a:rPr lang="da-DK" sz="2000" dirty="0"/>
              <a:t>Beredskabsspil – </a:t>
            </a:r>
            <a:r>
              <a:rPr lang="da-DK" sz="2000" dirty="0" err="1"/>
              <a:t>Indspilskort</a:t>
            </a:r>
            <a:r>
              <a:rPr lang="da-DK" sz="2000" dirty="0"/>
              <a:t> </a:t>
            </a:r>
            <a:br>
              <a:rPr lang="da-DK" sz="2000" dirty="0"/>
            </a:br>
            <a:r>
              <a:rPr lang="da-DK" sz="2000" dirty="0"/>
              <a:t>Storyline 2</a:t>
            </a:r>
            <a:endParaRPr lang="da-DK" noProof="0" dirty="0"/>
          </a:p>
        </p:txBody>
      </p:sp>
      <p:grpSp>
        <p:nvGrpSpPr>
          <p:cNvPr id="18" name="Gruppe 17">
            <a:extLst>
              <a:ext uri="{FF2B5EF4-FFF2-40B4-BE49-F238E27FC236}">
                <a16:creationId xmlns:a16="http://schemas.microsoft.com/office/drawing/2014/main" id="{05295901-0FD1-9B47-A6B3-2B00E7A17F63}"/>
              </a:ext>
            </a:extLst>
          </p:cNvPr>
          <p:cNvGrpSpPr/>
          <p:nvPr userDrawn="1"/>
        </p:nvGrpSpPr>
        <p:grpSpPr>
          <a:xfrm>
            <a:off x="500168" y="4317058"/>
            <a:ext cx="6307032" cy="225224"/>
            <a:chOff x="500168" y="3868378"/>
            <a:chExt cx="6307032" cy="225224"/>
          </a:xfrm>
        </p:grpSpPr>
        <p:cxnSp>
          <p:nvCxnSpPr>
            <p:cNvPr id="19" name="Lige forbindelse 18">
              <a:extLst>
                <a:ext uri="{FF2B5EF4-FFF2-40B4-BE49-F238E27FC236}">
                  <a16:creationId xmlns:a16="http://schemas.microsoft.com/office/drawing/2014/main" id="{53AC5F25-C503-C546-B265-EA3929E9C2B3}"/>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0" name="Billede 19">
              <a:extLst>
                <a:ext uri="{FF2B5EF4-FFF2-40B4-BE49-F238E27FC236}">
                  <a16:creationId xmlns:a16="http://schemas.microsoft.com/office/drawing/2014/main" id="{E800A355-D53F-B544-B4B1-E251E726EEC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cxnSp>
        <p:nvCxnSpPr>
          <p:cNvPr id="21" name="Lige forbindelse 20">
            <a:extLst>
              <a:ext uri="{FF2B5EF4-FFF2-40B4-BE49-F238E27FC236}">
                <a16:creationId xmlns:a16="http://schemas.microsoft.com/office/drawing/2014/main" id="{B9FDD95B-833F-D049-9B1E-8D7903F424CE}"/>
              </a:ext>
            </a:extLst>
          </p:cNvPr>
          <p:cNvCxnSpPr>
            <a:cxnSpLocks/>
          </p:cNvCxnSpPr>
          <p:nvPr userDrawn="1"/>
        </p:nvCxnSpPr>
        <p:spPr>
          <a:xfrm>
            <a:off x="777875" y="7335519"/>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2" name="Billede 21">
            <a:extLst>
              <a:ext uri="{FF2B5EF4-FFF2-40B4-BE49-F238E27FC236}">
                <a16:creationId xmlns:a16="http://schemas.microsoft.com/office/drawing/2014/main" id="{48E8CF7B-A4E4-A347-AD43-DBA224A238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0168" y="7226257"/>
            <a:ext cx="225224" cy="225224"/>
          </a:xfrm>
          <a:prstGeom prst="rect">
            <a:avLst/>
          </a:prstGeom>
        </p:spPr>
      </p:pic>
      <p:grpSp>
        <p:nvGrpSpPr>
          <p:cNvPr id="23" name="Gruppe 22">
            <a:extLst>
              <a:ext uri="{FF2B5EF4-FFF2-40B4-BE49-F238E27FC236}">
                <a16:creationId xmlns:a16="http://schemas.microsoft.com/office/drawing/2014/main" id="{8B311894-6389-FE40-B3DD-D1A9BE85D036}"/>
              </a:ext>
            </a:extLst>
          </p:cNvPr>
          <p:cNvGrpSpPr/>
          <p:nvPr userDrawn="1"/>
        </p:nvGrpSpPr>
        <p:grpSpPr>
          <a:xfrm>
            <a:off x="500168" y="1346777"/>
            <a:ext cx="6307032" cy="225224"/>
            <a:chOff x="500168" y="3868378"/>
            <a:chExt cx="6307032" cy="225224"/>
          </a:xfrm>
        </p:grpSpPr>
        <p:cxnSp>
          <p:nvCxnSpPr>
            <p:cNvPr id="24" name="Lige forbindelse 23">
              <a:extLst>
                <a:ext uri="{FF2B5EF4-FFF2-40B4-BE49-F238E27FC236}">
                  <a16:creationId xmlns:a16="http://schemas.microsoft.com/office/drawing/2014/main" id="{F887C59F-791B-2541-8266-E69A96A32000}"/>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5" name="Billede 24">
              <a:extLst>
                <a:ext uri="{FF2B5EF4-FFF2-40B4-BE49-F238E27FC236}">
                  <a16:creationId xmlns:a16="http://schemas.microsoft.com/office/drawing/2014/main" id="{840B4087-C20F-7B45-81B8-486774D03A2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sp>
        <p:nvSpPr>
          <p:cNvPr id="29" name="Tekstfelt 28">
            <a:extLst>
              <a:ext uri="{FF2B5EF4-FFF2-40B4-BE49-F238E27FC236}">
                <a16:creationId xmlns:a16="http://schemas.microsoft.com/office/drawing/2014/main" id="{852F3370-1664-E94E-BF01-40BACB11304E}"/>
              </a:ext>
            </a:extLst>
          </p:cNvPr>
          <p:cNvSpPr txBox="1"/>
          <p:nvPr userDrawn="1"/>
        </p:nvSpPr>
        <p:spPr>
          <a:xfrm>
            <a:off x="4736123" y="3780179"/>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3" name="Pladsholder til tekst 2">
            <a:extLst>
              <a:ext uri="{FF2B5EF4-FFF2-40B4-BE49-F238E27FC236}">
                <a16:creationId xmlns:a16="http://schemas.microsoft.com/office/drawing/2014/main" id="{70FBD26F-78A0-6C45-8FD9-D78C38978123}"/>
              </a:ext>
            </a:extLst>
          </p:cNvPr>
          <p:cNvSpPr>
            <a:spLocks noGrp="1"/>
          </p:cNvSpPr>
          <p:nvPr>
            <p:ph type="body" sz="quarter" idx="10" hasCustomPrompt="1"/>
          </p:nvPr>
        </p:nvSpPr>
        <p:spPr>
          <a:xfrm>
            <a:off x="377825" y="1693863"/>
            <a:ext cx="6803818" cy="2522321"/>
          </a:xfrm>
          <a:ln w="38100" cap="rnd" cmpd="sng">
            <a:solidFill>
              <a:schemeClr val="accent2"/>
            </a:solidFill>
            <a:prstDash val="sysDot"/>
          </a:ln>
        </p:spPr>
        <p:txBody>
          <a:bodyPr lIns="360000" tIns="900000" rIns="360000" bIns="360000"/>
          <a:lstStyle>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Indsæt rollebeskrivelse</a:t>
            </a:r>
          </a:p>
          <a:p>
            <a:pPr lvl="1"/>
            <a:r>
              <a:rPr lang="da-DK" dirty="0"/>
              <a:t>Andet niveau</a:t>
            </a:r>
          </a:p>
          <a:p>
            <a:pPr lvl="2"/>
            <a:r>
              <a:rPr lang="da-DK" dirty="0"/>
              <a:t>Tredje niveau</a:t>
            </a:r>
          </a:p>
        </p:txBody>
      </p:sp>
      <p:sp>
        <p:nvSpPr>
          <p:cNvPr id="32" name="Pladsholder til tekst 21">
            <a:extLst>
              <a:ext uri="{FF2B5EF4-FFF2-40B4-BE49-F238E27FC236}">
                <a16:creationId xmlns:a16="http://schemas.microsoft.com/office/drawing/2014/main" id="{5E3DC9E4-8EB4-544A-A5A1-1EDCAB225BDF}"/>
              </a:ext>
            </a:extLst>
          </p:cNvPr>
          <p:cNvSpPr>
            <a:spLocks noGrp="1"/>
          </p:cNvSpPr>
          <p:nvPr>
            <p:ph type="body" sz="quarter" idx="11" hasCustomPrompt="1"/>
          </p:nvPr>
        </p:nvSpPr>
        <p:spPr>
          <a:xfrm>
            <a:off x="739669" y="2050808"/>
            <a:ext cx="2367161" cy="172891"/>
          </a:xfrm>
        </p:spPr>
        <p:txBody>
          <a:bodyPr anchor="b" anchorCtr="0"/>
          <a:lstStyle>
            <a:lvl1pPr>
              <a:defRPr sz="1200"/>
            </a:lvl1pPr>
          </a:lstStyle>
          <a:p>
            <a:pPr lvl="0"/>
            <a:r>
              <a:rPr lang="da-DK" dirty="0" err="1"/>
              <a:t>Indspilskort</a:t>
            </a:r>
            <a:r>
              <a:rPr lang="da-DK" dirty="0"/>
              <a:t> til storyline 2:</a:t>
            </a:r>
          </a:p>
        </p:txBody>
      </p:sp>
      <p:sp>
        <p:nvSpPr>
          <p:cNvPr id="33" name="Pladsholder til tekst 23">
            <a:extLst>
              <a:ext uri="{FF2B5EF4-FFF2-40B4-BE49-F238E27FC236}">
                <a16:creationId xmlns:a16="http://schemas.microsoft.com/office/drawing/2014/main" id="{FD9958AB-A4BF-F84B-B5FF-E728DCBC6C4B}"/>
              </a:ext>
            </a:extLst>
          </p:cNvPr>
          <p:cNvSpPr>
            <a:spLocks noGrp="1"/>
          </p:cNvSpPr>
          <p:nvPr>
            <p:ph type="body" sz="quarter" idx="12" hasCustomPrompt="1"/>
          </p:nvPr>
        </p:nvSpPr>
        <p:spPr>
          <a:xfrm>
            <a:off x="739670" y="2239680"/>
            <a:ext cx="5647683" cy="288714"/>
          </a:xfrm>
        </p:spPr>
        <p:txBody>
          <a:bodyPr/>
          <a:lstStyle>
            <a:lvl1pPr>
              <a:defRPr sz="1800" b="1">
                <a:solidFill>
                  <a:schemeClr val="tx1"/>
                </a:solidFill>
              </a:defRPr>
            </a:lvl1pPr>
          </a:lstStyle>
          <a:p>
            <a:pPr lvl="0"/>
            <a:r>
              <a:rPr lang="da-DK" dirty="0"/>
              <a:t>Indsæt rolle</a:t>
            </a:r>
          </a:p>
        </p:txBody>
      </p:sp>
      <p:sp>
        <p:nvSpPr>
          <p:cNvPr id="35" name="Pladsholder til tekst 34">
            <a:extLst>
              <a:ext uri="{FF2B5EF4-FFF2-40B4-BE49-F238E27FC236}">
                <a16:creationId xmlns:a16="http://schemas.microsoft.com/office/drawing/2014/main" id="{4F55D8B3-9A96-9F43-9433-C16E5E7A2559}"/>
              </a:ext>
            </a:extLst>
          </p:cNvPr>
          <p:cNvSpPr>
            <a:spLocks noGrp="1"/>
          </p:cNvSpPr>
          <p:nvPr>
            <p:ph type="body" sz="quarter" idx="13" hasCustomPrompt="1"/>
          </p:nvPr>
        </p:nvSpPr>
        <p:spPr>
          <a:xfrm>
            <a:off x="751063" y="3593852"/>
            <a:ext cx="359999" cy="360616"/>
          </a:xfrm>
          <a:prstGeom prst="ellipse">
            <a:avLst/>
          </a:prstGeom>
          <a:solidFill>
            <a:schemeClr val="tx1"/>
          </a:solidFill>
        </p:spPr>
        <p:txBody>
          <a:bodyPr anchor="ctr" anchorCtr="0"/>
          <a:lstStyle>
            <a:lvl1pPr marL="18000" algn="ctr">
              <a:spcBef>
                <a:spcPts val="0"/>
              </a:spcBef>
              <a:defRPr sz="2400" b="1">
                <a:solidFill>
                  <a:schemeClr val="bg1"/>
                </a:solidFill>
              </a:defRPr>
            </a:lvl1pPr>
          </a:lstStyle>
          <a:p>
            <a:pPr lvl="0"/>
            <a:r>
              <a:rPr lang="da-DK" dirty="0"/>
              <a:t>&gt;</a:t>
            </a:r>
          </a:p>
        </p:txBody>
      </p:sp>
      <p:sp>
        <p:nvSpPr>
          <p:cNvPr id="37" name="Pladsholder til tekst 36">
            <a:extLst>
              <a:ext uri="{FF2B5EF4-FFF2-40B4-BE49-F238E27FC236}">
                <a16:creationId xmlns:a16="http://schemas.microsoft.com/office/drawing/2014/main" id="{08B54C3E-D994-3446-9366-9EADAF260F15}"/>
              </a:ext>
            </a:extLst>
          </p:cNvPr>
          <p:cNvSpPr>
            <a:spLocks noGrp="1"/>
          </p:cNvSpPr>
          <p:nvPr>
            <p:ph type="body" sz="quarter" idx="14" hasCustomPrompt="1"/>
          </p:nvPr>
        </p:nvSpPr>
        <p:spPr>
          <a:xfrm>
            <a:off x="1278030" y="3661642"/>
            <a:ext cx="1828800" cy="244573"/>
          </a:xfrm>
        </p:spPr>
        <p:txBody>
          <a:bodyPr/>
          <a:lstStyle>
            <a:lvl1pPr>
              <a:defRPr b="1">
                <a:solidFill>
                  <a:schemeClr val="tx1"/>
                </a:solidFill>
              </a:defRPr>
            </a:lvl1pPr>
          </a:lstStyle>
          <a:p>
            <a:pPr lvl="0"/>
            <a:r>
              <a:rPr lang="da-DK" dirty="0"/>
              <a:t>Hvad gør du?</a:t>
            </a:r>
          </a:p>
        </p:txBody>
      </p:sp>
      <p:sp>
        <p:nvSpPr>
          <p:cNvPr id="40" name="Tekstfelt 39">
            <a:extLst>
              <a:ext uri="{FF2B5EF4-FFF2-40B4-BE49-F238E27FC236}">
                <a16:creationId xmlns:a16="http://schemas.microsoft.com/office/drawing/2014/main" id="{ADC92AF8-6550-9143-A669-B6D53CAB46B7}"/>
              </a:ext>
            </a:extLst>
          </p:cNvPr>
          <p:cNvSpPr txBox="1"/>
          <p:nvPr userDrawn="1"/>
        </p:nvSpPr>
        <p:spPr>
          <a:xfrm>
            <a:off x="4736123" y="6690528"/>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41" name="Pladsholder til tekst 2">
            <a:extLst>
              <a:ext uri="{FF2B5EF4-FFF2-40B4-BE49-F238E27FC236}">
                <a16:creationId xmlns:a16="http://schemas.microsoft.com/office/drawing/2014/main" id="{08518EFC-C690-AD46-A791-F8DB1F334E2C}"/>
              </a:ext>
            </a:extLst>
          </p:cNvPr>
          <p:cNvSpPr>
            <a:spLocks noGrp="1"/>
          </p:cNvSpPr>
          <p:nvPr>
            <p:ph type="body" sz="quarter" idx="18" hasCustomPrompt="1"/>
          </p:nvPr>
        </p:nvSpPr>
        <p:spPr>
          <a:xfrm>
            <a:off x="377825" y="4604212"/>
            <a:ext cx="6803818" cy="2522321"/>
          </a:xfrm>
          <a:ln w="38100" cap="rnd" cmpd="sng">
            <a:solidFill>
              <a:schemeClr val="accent2"/>
            </a:solidFill>
            <a:prstDash val="sysDot"/>
          </a:ln>
        </p:spPr>
        <p:txBody>
          <a:bodyPr lIns="360000" tIns="900000" rIns="360000" bIns="360000"/>
          <a:lstStyle>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Indsæt rollebeskrivelse</a:t>
            </a:r>
          </a:p>
          <a:p>
            <a:pPr lvl="1"/>
            <a:r>
              <a:rPr lang="da-DK" dirty="0"/>
              <a:t>Andet niveau</a:t>
            </a:r>
          </a:p>
          <a:p>
            <a:pPr lvl="2"/>
            <a:r>
              <a:rPr lang="da-DK" dirty="0"/>
              <a:t>Tredje niveau</a:t>
            </a:r>
          </a:p>
        </p:txBody>
      </p:sp>
      <p:sp>
        <p:nvSpPr>
          <p:cNvPr id="42" name="Pladsholder til tekst 21">
            <a:extLst>
              <a:ext uri="{FF2B5EF4-FFF2-40B4-BE49-F238E27FC236}">
                <a16:creationId xmlns:a16="http://schemas.microsoft.com/office/drawing/2014/main" id="{D63C256F-9389-D848-984F-6D7E126D0195}"/>
              </a:ext>
            </a:extLst>
          </p:cNvPr>
          <p:cNvSpPr>
            <a:spLocks noGrp="1"/>
          </p:cNvSpPr>
          <p:nvPr>
            <p:ph type="body" sz="quarter" idx="19" hasCustomPrompt="1"/>
          </p:nvPr>
        </p:nvSpPr>
        <p:spPr>
          <a:xfrm>
            <a:off x="739669" y="4961157"/>
            <a:ext cx="2367161" cy="172891"/>
          </a:xfrm>
        </p:spPr>
        <p:txBody>
          <a:bodyPr anchor="b" anchorCtr="0"/>
          <a:lstStyle>
            <a:lvl1pPr>
              <a:defRPr sz="1200"/>
            </a:lvl1pPr>
          </a:lstStyle>
          <a:p>
            <a:pPr lvl="0"/>
            <a:r>
              <a:rPr lang="da-DK" dirty="0" err="1"/>
              <a:t>Indspilskort</a:t>
            </a:r>
            <a:r>
              <a:rPr lang="da-DK" dirty="0"/>
              <a:t> til storyline 2:</a:t>
            </a:r>
          </a:p>
        </p:txBody>
      </p:sp>
      <p:sp>
        <p:nvSpPr>
          <p:cNvPr id="43" name="Pladsholder til tekst 23">
            <a:extLst>
              <a:ext uri="{FF2B5EF4-FFF2-40B4-BE49-F238E27FC236}">
                <a16:creationId xmlns:a16="http://schemas.microsoft.com/office/drawing/2014/main" id="{2D790511-7531-A34D-80EF-16BF9D0B3531}"/>
              </a:ext>
            </a:extLst>
          </p:cNvPr>
          <p:cNvSpPr>
            <a:spLocks noGrp="1"/>
          </p:cNvSpPr>
          <p:nvPr>
            <p:ph type="body" sz="quarter" idx="20" hasCustomPrompt="1"/>
          </p:nvPr>
        </p:nvSpPr>
        <p:spPr>
          <a:xfrm>
            <a:off x="739670" y="5150029"/>
            <a:ext cx="5647683" cy="288714"/>
          </a:xfrm>
        </p:spPr>
        <p:txBody>
          <a:bodyPr/>
          <a:lstStyle>
            <a:lvl1pPr>
              <a:defRPr sz="1800" b="1">
                <a:solidFill>
                  <a:schemeClr val="tx1"/>
                </a:solidFill>
              </a:defRPr>
            </a:lvl1pPr>
          </a:lstStyle>
          <a:p>
            <a:pPr lvl="0"/>
            <a:r>
              <a:rPr lang="da-DK" dirty="0"/>
              <a:t>Indsæt rolle</a:t>
            </a:r>
          </a:p>
        </p:txBody>
      </p:sp>
      <p:sp>
        <p:nvSpPr>
          <p:cNvPr id="44" name="Pladsholder til tekst 34">
            <a:extLst>
              <a:ext uri="{FF2B5EF4-FFF2-40B4-BE49-F238E27FC236}">
                <a16:creationId xmlns:a16="http://schemas.microsoft.com/office/drawing/2014/main" id="{18D587C8-6F07-7D49-8018-9C4A7246FF3A}"/>
              </a:ext>
            </a:extLst>
          </p:cNvPr>
          <p:cNvSpPr>
            <a:spLocks noGrp="1"/>
          </p:cNvSpPr>
          <p:nvPr>
            <p:ph type="body" sz="quarter" idx="21" hasCustomPrompt="1"/>
          </p:nvPr>
        </p:nvSpPr>
        <p:spPr>
          <a:xfrm>
            <a:off x="751063" y="6504201"/>
            <a:ext cx="359999" cy="360616"/>
          </a:xfrm>
          <a:prstGeom prst="ellipse">
            <a:avLst/>
          </a:prstGeom>
          <a:solidFill>
            <a:schemeClr val="tx1"/>
          </a:solidFill>
        </p:spPr>
        <p:txBody>
          <a:bodyPr anchor="ctr" anchorCtr="0"/>
          <a:lstStyle>
            <a:lvl1pPr marL="18000" algn="ctr">
              <a:spcBef>
                <a:spcPts val="0"/>
              </a:spcBef>
              <a:defRPr sz="2400" b="1">
                <a:solidFill>
                  <a:schemeClr val="bg1"/>
                </a:solidFill>
              </a:defRPr>
            </a:lvl1pPr>
          </a:lstStyle>
          <a:p>
            <a:pPr lvl="0"/>
            <a:r>
              <a:rPr lang="da-DK" dirty="0"/>
              <a:t>&gt;</a:t>
            </a:r>
          </a:p>
        </p:txBody>
      </p:sp>
      <p:sp>
        <p:nvSpPr>
          <p:cNvPr id="45" name="Pladsholder til tekst 36">
            <a:extLst>
              <a:ext uri="{FF2B5EF4-FFF2-40B4-BE49-F238E27FC236}">
                <a16:creationId xmlns:a16="http://schemas.microsoft.com/office/drawing/2014/main" id="{47DC8CBD-9EF7-FE4F-BDF8-09E8BB3C1989}"/>
              </a:ext>
            </a:extLst>
          </p:cNvPr>
          <p:cNvSpPr>
            <a:spLocks noGrp="1"/>
          </p:cNvSpPr>
          <p:nvPr>
            <p:ph type="body" sz="quarter" idx="22" hasCustomPrompt="1"/>
          </p:nvPr>
        </p:nvSpPr>
        <p:spPr>
          <a:xfrm>
            <a:off x="1278030" y="6571991"/>
            <a:ext cx="1828800" cy="244573"/>
          </a:xfrm>
        </p:spPr>
        <p:txBody>
          <a:bodyPr/>
          <a:lstStyle>
            <a:lvl1pPr>
              <a:defRPr b="1">
                <a:solidFill>
                  <a:schemeClr val="tx1"/>
                </a:solidFill>
              </a:defRPr>
            </a:lvl1pPr>
          </a:lstStyle>
          <a:p>
            <a:pPr lvl="0"/>
            <a:r>
              <a:rPr lang="da-DK" dirty="0"/>
              <a:t>Hvad gør du?</a:t>
            </a:r>
          </a:p>
        </p:txBody>
      </p:sp>
      <p:sp>
        <p:nvSpPr>
          <p:cNvPr id="48" name="Tekstfelt 47">
            <a:extLst>
              <a:ext uri="{FF2B5EF4-FFF2-40B4-BE49-F238E27FC236}">
                <a16:creationId xmlns:a16="http://schemas.microsoft.com/office/drawing/2014/main" id="{14911147-BA1A-B74E-96FB-064D95FC1981}"/>
              </a:ext>
            </a:extLst>
          </p:cNvPr>
          <p:cNvSpPr txBox="1"/>
          <p:nvPr userDrawn="1"/>
        </p:nvSpPr>
        <p:spPr>
          <a:xfrm>
            <a:off x="4736123" y="9610708"/>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49" name="Pladsholder til tekst 2">
            <a:extLst>
              <a:ext uri="{FF2B5EF4-FFF2-40B4-BE49-F238E27FC236}">
                <a16:creationId xmlns:a16="http://schemas.microsoft.com/office/drawing/2014/main" id="{4F09F721-384B-BB44-A04B-0A9563E2F7A3}"/>
              </a:ext>
            </a:extLst>
          </p:cNvPr>
          <p:cNvSpPr>
            <a:spLocks noGrp="1"/>
          </p:cNvSpPr>
          <p:nvPr>
            <p:ph type="body" sz="quarter" idx="24" hasCustomPrompt="1"/>
          </p:nvPr>
        </p:nvSpPr>
        <p:spPr>
          <a:xfrm>
            <a:off x="377825" y="7524392"/>
            <a:ext cx="6803818" cy="2522321"/>
          </a:xfrm>
          <a:ln w="38100" cap="rnd" cmpd="sng">
            <a:solidFill>
              <a:schemeClr val="accent2"/>
            </a:solidFill>
            <a:prstDash val="sysDot"/>
          </a:ln>
        </p:spPr>
        <p:txBody>
          <a:bodyPr lIns="360000" tIns="900000" rIns="360000" bIns="360000"/>
          <a:lstStyle>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Indsæt rollebeskrivelse</a:t>
            </a:r>
          </a:p>
          <a:p>
            <a:pPr lvl="1"/>
            <a:r>
              <a:rPr lang="da-DK" dirty="0"/>
              <a:t>Andet niveau</a:t>
            </a:r>
          </a:p>
          <a:p>
            <a:pPr lvl="2"/>
            <a:r>
              <a:rPr lang="da-DK" dirty="0"/>
              <a:t>Tredje niveau</a:t>
            </a:r>
          </a:p>
        </p:txBody>
      </p:sp>
      <p:sp>
        <p:nvSpPr>
          <p:cNvPr id="50" name="Pladsholder til tekst 21">
            <a:extLst>
              <a:ext uri="{FF2B5EF4-FFF2-40B4-BE49-F238E27FC236}">
                <a16:creationId xmlns:a16="http://schemas.microsoft.com/office/drawing/2014/main" id="{45DC5F16-3E05-4344-AD7A-065A911C94AB}"/>
              </a:ext>
            </a:extLst>
          </p:cNvPr>
          <p:cNvSpPr>
            <a:spLocks noGrp="1"/>
          </p:cNvSpPr>
          <p:nvPr>
            <p:ph type="body" sz="quarter" idx="25" hasCustomPrompt="1"/>
          </p:nvPr>
        </p:nvSpPr>
        <p:spPr>
          <a:xfrm>
            <a:off x="739669" y="7881337"/>
            <a:ext cx="2367161" cy="172891"/>
          </a:xfrm>
        </p:spPr>
        <p:txBody>
          <a:bodyPr anchor="b" anchorCtr="0"/>
          <a:lstStyle>
            <a:lvl1pPr>
              <a:defRPr sz="1200"/>
            </a:lvl1pPr>
          </a:lstStyle>
          <a:p>
            <a:pPr lvl="0"/>
            <a:r>
              <a:rPr lang="da-DK" dirty="0" err="1"/>
              <a:t>Indspilskort</a:t>
            </a:r>
            <a:r>
              <a:rPr lang="da-DK" dirty="0"/>
              <a:t> til storyline 2:</a:t>
            </a:r>
          </a:p>
        </p:txBody>
      </p:sp>
      <p:sp>
        <p:nvSpPr>
          <p:cNvPr id="51" name="Pladsholder til tekst 23">
            <a:extLst>
              <a:ext uri="{FF2B5EF4-FFF2-40B4-BE49-F238E27FC236}">
                <a16:creationId xmlns:a16="http://schemas.microsoft.com/office/drawing/2014/main" id="{03DAE9D2-FF21-4F40-8B40-013392FD6E67}"/>
              </a:ext>
            </a:extLst>
          </p:cNvPr>
          <p:cNvSpPr>
            <a:spLocks noGrp="1"/>
          </p:cNvSpPr>
          <p:nvPr>
            <p:ph type="body" sz="quarter" idx="26" hasCustomPrompt="1"/>
          </p:nvPr>
        </p:nvSpPr>
        <p:spPr>
          <a:xfrm>
            <a:off x="739670" y="8070209"/>
            <a:ext cx="5647683" cy="288714"/>
          </a:xfrm>
        </p:spPr>
        <p:txBody>
          <a:bodyPr/>
          <a:lstStyle>
            <a:lvl1pPr>
              <a:defRPr sz="1800" b="1">
                <a:solidFill>
                  <a:schemeClr val="tx1"/>
                </a:solidFill>
              </a:defRPr>
            </a:lvl1pPr>
          </a:lstStyle>
          <a:p>
            <a:pPr lvl="0"/>
            <a:r>
              <a:rPr lang="da-DK" dirty="0"/>
              <a:t>Indsæt rolle</a:t>
            </a:r>
          </a:p>
        </p:txBody>
      </p:sp>
      <p:sp>
        <p:nvSpPr>
          <p:cNvPr id="52" name="Pladsholder til tekst 34">
            <a:extLst>
              <a:ext uri="{FF2B5EF4-FFF2-40B4-BE49-F238E27FC236}">
                <a16:creationId xmlns:a16="http://schemas.microsoft.com/office/drawing/2014/main" id="{D4C2E2F8-108E-D54E-8B48-801789159C5F}"/>
              </a:ext>
            </a:extLst>
          </p:cNvPr>
          <p:cNvSpPr>
            <a:spLocks noGrp="1"/>
          </p:cNvSpPr>
          <p:nvPr>
            <p:ph type="body" sz="quarter" idx="27" hasCustomPrompt="1"/>
          </p:nvPr>
        </p:nvSpPr>
        <p:spPr>
          <a:xfrm>
            <a:off x="751063" y="9424381"/>
            <a:ext cx="359999" cy="360616"/>
          </a:xfrm>
          <a:prstGeom prst="ellipse">
            <a:avLst/>
          </a:prstGeom>
          <a:solidFill>
            <a:schemeClr val="tx1"/>
          </a:solidFill>
        </p:spPr>
        <p:txBody>
          <a:bodyPr anchor="ctr" anchorCtr="0"/>
          <a:lstStyle>
            <a:lvl1pPr marL="18000" algn="ctr">
              <a:spcBef>
                <a:spcPts val="0"/>
              </a:spcBef>
              <a:defRPr sz="2400" b="1">
                <a:solidFill>
                  <a:schemeClr val="bg1"/>
                </a:solidFill>
              </a:defRPr>
            </a:lvl1pPr>
          </a:lstStyle>
          <a:p>
            <a:pPr lvl="0"/>
            <a:r>
              <a:rPr lang="da-DK" dirty="0"/>
              <a:t>&gt;</a:t>
            </a:r>
          </a:p>
        </p:txBody>
      </p:sp>
      <p:sp>
        <p:nvSpPr>
          <p:cNvPr id="53" name="Pladsholder til tekst 36">
            <a:extLst>
              <a:ext uri="{FF2B5EF4-FFF2-40B4-BE49-F238E27FC236}">
                <a16:creationId xmlns:a16="http://schemas.microsoft.com/office/drawing/2014/main" id="{C10FB692-3FCB-F947-BFEC-C4E1ECA08A75}"/>
              </a:ext>
            </a:extLst>
          </p:cNvPr>
          <p:cNvSpPr>
            <a:spLocks noGrp="1"/>
          </p:cNvSpPr>
          <p:nvPr>
            <p:ph type="body" sz="quarter" idx="28" hasCustomPrompt="1"/>
          </p:nvPr>
        </p:nvSpPr>
        <p:spPr>
          <a:xfrm>
            <a:off x="1278030" y="9492171"/>
            <a:ext cx="1828800" cy="244573"/>
          </a:xfrm>
        </p:spPr>
        <p:txBody>
          <a:bodyPr/>
          <a:lstStyle>
            <a:lvl1pPr>
              <a:defRPr b="1">
                <a:solidFill>
                  <a:schemeClr val="tx1"/>
                </a:solidFill>
              </a:defRPr>
            </a:lvl1pPr>
          </a:lstStyle>
          <a:p>
            <a:pPr lvl="0"/>
            <a:r>
              <a:rPr lang="da-DK" dirty="0"/>
              <a:t>Hvad gør du?</a:t>
            </a:r>
          </a:p>
        </p:txBody>
      </p:sp>
      <p:sp>
        <p:nvSpPr>
          <p:cNvPr id="38" name="Pladsholder til tekst 25">
            <a:extLst>
              <a:ext uri="{FF2B5EF4-FFF2-40B4-BE49-F238E27FC236}">
                <a16:creationId xmlns:a16="http://schemas.microsoft.com/office/drawing/2014/main" id="{AC2B2640-1EE0-CB49-80BE-3FDAD03F863D}"/>
              </a:ext>
            </a:extLst>
          </p:cNvPr>
          <p:cNvSpPr>
            <a:spLocks noGrp="1" noChangeAspect="1"/>
          </p:cNvSpPr>
          <p:nvPr>
            <p:ph type="body" sz="quarter" idx="15" hasCustomPrompt="1"/>
          </p:nvPr>
        </p:nvSpPr>
        <p:spPr>
          <a:xfrm>
            <a:off x="6520632" y="4693666"/>
            <a:ext cx="539159" cy="540000"/>
          </a:xfrm>
          <a:blipFill>
            <a:blip r:embed="rId3"/>
            <a:stretch>
              <a:fillRect/>
            </a:stretch>
          </a:blipFill>
        </p:spPr>
        <p:txBody>
          <a:bodyPr/>
          <a:lstStyle/>
          <a:p>
            <a:pPr lvl="0"/>
            <a:r>
              <a:rPr lang="da-DK" dirty="0"/>
              <a:t> </a:t>
            </a:r>
          </a:p>
        </p:txBody>
      </p:sp>
      <p:sp>
        <p:nvSpPr>
          <p:cNvPr id="39" name="Pladsholder til tekst 25">
            <a:extLst>
              <a:ext uri="{FF2B5EF4-FFF2-40B4-BE49-F238E27FC236}">
                <a16:creationId xmlns:a16="http://schemas.microsoft.com/office/drawing/2014/main" id="{E680C020-A7A9-1A49-85CF-3F622F65B7B6}"/>
              </a:ext>
            </a:extLst>
          </p:cNvPr>
          <p:cNvSpPr>
            <a:spLocks noGrp="1" noChangeAspect="1"/>
          </p:cNvSpPr>
          <p:nvPr>
            <p:ph type="body" sz="quarter" idx="17" hasCustomPrompt="1"/>
          </p:nvPr>
        </p:nvSpPr>
        <p:spPr>
          <a:xfrm>
            <a:off x="6520632" y="1815849"/>
            <a:ext cx="539159" cy="540000"/>
          </a:xfrm>
          <a:blipFill>
            <a:blip r:embed="rId4"/>
            <a:stretch>
              <a:fillRect/>
            </a:stretch>
          </a:blipFill>
        </p:spPr>
        <p:txBody>
          <a:bodyPr/>
          <a:lstStyle/>
          <a:p>
            <a:pPr lvl="0"/>
            <a:r>
              <a:rPr lang="da-DK" dirty="0"/>
              <a:t> </a:t>
            </a:r>
          </a:p>
        </p:txBody>
      </p:sp>
      <p:sp>
        <p:nvSpPr>
          <p:cNvPr id="47" name="Pladsholder til tekst 25">
            <a:extLst>
              <a:ext uri="{FF2B5EF4-FFF2-40B4-BE49-F238E27FC236}">
                <a16:creationId xmlns:a16="http://schemas.microsoft.com/office/drawing/2014/main" id="{54DE0D19-6B27-C04A-ADBE-999B2D2341B7}"/>
              </a:ext>
            </a:extLst>
          </p:cNvPr>
          <p:cNvSpPr>
            <a:spLocks noGrp="1" noChangeAspect="1"/>
          </p:cNvSpPr>
          <p:nvPr>
            <p:ph type="body" sz="quarter" idx="23" hasCustomPrompt="1"/>
          </p:nvPr>
        </p:nvSpPr>
        <p:spPr>
          <a:xfrm>
            <a:off x="6520632" y="7637199"/>
            <a:ext cx="539159" cy="540000"/>
          </a:xfrm>
          <a:blipFill>
            <a:blip r:embed="rId5"/>
            <a:stretch>
              <a:fillRect/>
            </a:stretch>
          </a:blipFill>
        </p:spPr>
        <p:txBody>
          <a:bodyPr/>
          <a:lstStyle/>
          <a:p>
            <a:pPr lvl="0"/>
            <a:r>
              <a:rPr lang="da-DK" dirty="0"/>
              <a:t> </a:t>
            </a:r>
          </a:p>
        </p:txBody>
      </p:sp>
    </p:spTree>
    <p:extLst>
      <p:ext uri="{BB962C8B-B14F-4D97-AF65-F5344CB8AC3E}">
        <p14:creationId xmlns:p14="http://schemas.microsoft.com/office/powerpoint/2010/main" val="1544439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dspilskort – Storyline 3">
    <p:spTree>
      <p:nvGrpSpPr>
        <p:cNvPr id="1" name=""/>
        <p:cNvGrpSpPr/>
        <p:nvPr/>
      </p:nvGrpSpPr>
      <p:grpSpPr>
        <a:xfrm>
          <a:off x="0" y="0"/>
          <a:ext cx="0" cy="0"/>
          <a:chOff x="0" y="0"/>
          <a:chExt cx="0" cy="0"/>
        </a:xfrm>
      </p:grpSpPr>
      <p:sp>
        <p:nvSpPr>
          <p:cNvPr id="7" name="Pladsholder til sidefod 5"/>
          <p:cNvSpPr txBox="1">
            <a:spLocks/>
          </p:cNvSpPr>
          <p:nvPr userDrawn="1"/>
        </p:nvSpPr>
        <p:spPr>
          <a:xfrm>
            <a:off x="70874" y="9914687"/>
            <a:ext cx="2551390" cy="569241"/>
          </a:xfrm>
          <a:prstGeom prst="rect">
            <a:avLst/>
          </a:prstGeom>
        </p:spPr>
        <p:txBody>
          <a:bodyPr vert="horz" lIns="26922" tIns="13461" rIns="26922" bIns="13461"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da-DK" sz="342" dirty="0"/>
          </a:p>
        </p:txBody>
      </p:sp>
      <p:sp>
        <p:nvSpPr>
          <p:cNvPr id="4" name="Pladsholder til titel 1">
            <a:extLst>
              <a:ext uri="{FF2B5EF4-FFF2-40B4-BE49-F238E27FC236}">
                <a16:creationId xmlns:a16="http://schemas.microsoft.com/office/drawing/2014/main" id="{DE5BEBA9-C6AC-1B40-85E2-12CD00EF950D}"/>
              </a:ext>
            </a:extLst>
          </p:cNvPr>
          <p:cNvSpPr>
            <a:spLocks noGrp="1"/>
          </p:cNvSpPr>
          <p:nvPr>
            <p:ph type="title" hasCustomPrompt="1"/>
          </p:nvPr>
        </p:nvSpPr>
        <p:spPr>
          <a:xfrm>
            <a:off x="377267" y="659653"/>
            <a:ext cx="6805141" cy="498588"/>
          </a:xfrm>
          <a:prstGeom prst="rect">
            <a:avLst/>
          </a:prstGeom>
        </p:spPr>
        <p:txBody>
          <a:bodyPr vert="horz" lIns="0" tIns="0" rIns="0" bIns="0" rtlCol="0" anchor="t" anchorCtr="0">
            <a:noAutofit/>
          </a:bodyPr>
          <a:lstStyle>
            <a:lvl1pPr>
              <a:defRPr sz="2000"/>
            </a:lvl1pPr>
          </a:lstStyle>
          <a:p>
            <a:r>
              <a:rPr lang="da-DK" sz="2000" dirty="0"/>
              <a:t>Beredskabsspil – </a:t>
            </a:r>
            <a:r>
              <a:rPr lang="da-DK" sz="2000" dirty="0" err="1"/>
              <a:t>Indspilskort</a:t>
            </a:r>
            <a:r>
              <a:rPr lang="da-DK" sz="2000" dirty="0"/>
              <a:t> </a:t>
            </a:r>
            <a:br>
              <a:rPr lang="da-DK" sz="2000" dirty="0"/>
            </a:br>
            <a:r>
              <a:rPr lang="da-DK" sz="2000" dirty="0"/>
              <a:t>Storyline 3</a:t>
            </a:r>
            <a:endParaRPr lang="da-DK" noProof="0" dirty="0"/>
          </a:p>
        </p:txBody>
      </p:sp>
      <p:grpSp>
        <p:nvGrpSpPr>
          <p:cNvPr id="18" name="Gruppe 17">
            <a:extLst>
              <a:ext uri="{FF2B5EF4-FFF2-40B4-BE49-F238E27FC236}">
                <a16:creationId xmlns:a16="http://schemas.microsoft.com/office/drawing/2014/main" id="{05295901-0FD1-9B47-A6B3-2B00E7A17F63}"/>
              </a:ext>
            </a:extLst>
          </p:cNvPr>
          <p:cNvGrpSpPr/>
          <p:nvPr userDrawn="1"/>
        </p:nvGrpSpPr>
        <p:grpSpPr>
          <a:xfrm>
            <a:off x="500168" y="4317058"/>
            <a:ext cx="6307032" cy="225224"/>
            <a:chOff x="500168" y="3868378"/>
            <a:chExt cx="6307032" cy="225224"/>
          </a:xfrm>
        </p:grpSpPr>
        <p:cxnSp>
          <p:nvCxnSpPr>
            <p:cNvPr id="19" name="Lige forbindelse 18">
              <a:extLst>
                <a:ext uri="{FF2B5EF4-FFF2-40B4-BE49-F238E27FC236}">
                  <a16:creationId xmlns:a16="http://schemas.microsoft.com/office/drawing/2014/main" id="{53AC5F25-C503-C546-B265-EA3929E9C2B3}"/>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0" name="Billede 19">
              <a:extLst>
                <a:ext uri="{FF2B5EF4-FFF2-40B4-BE49-F238E27FC236}">
                  <a16:creationId xmlns:a16="http://schemas.microsoft.com/office/drawing/2014/main" id="{E800A355-D53F-B544-B4B1-E251E726EEC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cxnSp>
        <p:nvCxnSpPr>
          <p:cNvPr id="21" name="Lige forbindelse 20">
            <a:extLst>
              <a:ext uri="{FF2B5EF4-FFF2-40B4-BE49-F238E27FC236}">
                <a16:creationId xmlns:a16="http://schemas.microsoft.com/office/drawing/2014/main" id="{B9FDD95B-833F-D049-9B1E-8D7903F424CE}"/>
              </a:ext>
            </a:extLst>
          </p:cNvPr>
          <p:cNvCxnSpPr>
            <a:cxnSpLocks/>
          </p:cNvCxnSpPr>
          <p:nvPr userDrawn="1"/>
        </p:nvCxnSpPr>
        <p:spPr>
          <a:xfrm>
            <a:off x="777875" y="7335519"/>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2" name="Billede 21">
            <a:extLst>
              <a:ext uri="{FF2B5EF4-FFF2-40B4-BE49-F238E27FC236}">
                <a16:creationId xmlns:a16="http://schemas.microsoft.com/office/drawing/2014/main" id="{48E8CF7B-A4E4-A347-AD43-DBA224A238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0168" y="7226257"/>
            <a:ext cx="225224" cy="225224"/>
          </a:xfrm>
          <a:prstGeom prst="rect">
            <a:avLst/>
          </a:prstGeom>
        </p:spPr>
      </p:pic>
      <p:grpSp>
        <p:nvGrpSpPr>
          <p:cNvPr id="23" name="Gruppe 22">
            <a:extLst>
              <a:ext uri="{FF2B5EF4-FFF2-40B4-BE49-F238E27FC236}">
                <a16:creationId xmlns:a16="http://schemas.microsoft.com/office/drawing/2014/main" id="{8B311894-6389-FE40-B3DD-D1A9BE85D036}"/>
              </a:ext>
            </a:extLst>
          </p:cNvPr>
          <p:cNvGrpSpPr/>
          <p:nvPr userDrawn="1"/>
        </p:nvGrpSpPr>
        <p:grpSpPr>
          <a:xfrm>
            <a:off x="500168" y="1346777"/>
            <a:ext cx="6307032" cy="225224"/>
            <a:chOff x="500168" y="3868378"/>
            <a:chExt cx="6307032" cy="225224"/>
          </a:xfrm>
        </p:grpSpPr>
        <p:cxnSp>
          <p:nvCxnSpPr>
            <p:cNvPr id="24" name="Lige forbindelse 23">
              <a:extLst>
                <a:ext uri="{FF2B5EF4-FFF2-40B4-BE49-F238E27FC236}">
                  <a16:creationId xmlns:a16="http://schemas.microsoft.com/office/drawing/2014/main" id="{F887C59F-791B-2541-8266-E69A96A32000}"/>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5" name="Billede 24">
              <a:extLst>
                <a:ext uri="{FF2B5EF4-FFF2-40B4-BE49-F238E27FC236}">
                  <a16:creationId xmlns:a16="http://schemas.microsoft.com/office/drawing/2014/main" id="{840B4087-C20F-7B45-81B8-486774D03A2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sp>
        <p:nvSpPr>
          <p:cNvPr id="29" name="Tekstfelt 28">
            <a:extLst>
              <a:ext uri="{FF2B5EF4-FFF2-40B4-BE49-F238E27FC236}">
                <a16:creationId xmlns:a16="http://schemas.microsoft.com/office/drawing/2014/main" id="{852F3370-1664-E94E-BF01-40BACB11304E}"/>
              </a:ext>
            </a:extLst>
          </p:cNvPr>
          <p:cNvSpPr txBox="1"/>
          <p:nvPr userDrawn="1"/>
        </p:nvSpPr>
        <p:spPr>
          <a:xfrm>
            <a:off x="4736123" y="3780179"/>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3" name="Pladsholder til tekst 2">
            <a:extLst>
              <a:ext uri="{FF2B5EF4-FFF2-40B4-BE49-F238E27FC236}">
                <a16:creationId xmlns:a16="http://schemas.microsoft.com/office/drawing/2014/main" id="{70FBD26F-78A0-6C45-8FD9-D78C38978123}"/>
              </a:ext>
            </a:extLst>
          </p:cNvPr>
          <p:cNvSpPr>
            <a:spLocks noGrp="1"/>
          </p:cNvSpPr>
          <p:nvPr>
            <p:ph type="body" sz="quarter" idx="10" hasCustomPrompt="1"/>
          </p:nvPr>
        </p:nvSpPr>
        <p:spPr>
          <a:xfrm>
            <a:off x="377825" y="1693863"/>
            <a:ext cx="6803818" cy="2522321"/>
          </a:xfrm>
          <a:ln w="38100" cap="rnd" cmpd="sng">
            <a:solidFill>
              <a:schemeClr val="accent2">
                <a:lumMod val="50000"/>
                <a:lumOff val="50000"/>
              </a:schemeClr>
            </a:solidFill>
            <a:prstDash val="dash"/>
          </a:ln>
        </p:spPr>
        <p:txBody>
          <a:bodyPr lIns="360000" tIns="900000" rIns="360000" bIns="360000"/>
          <a:lstStyle>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Indsæt rollebeskrivelse</a:t>
            </a:r>
          </a:p>
          <a:p>
            <a:pPr lvl="1"/>
            <a:r>
              <a:rPr lang="da-DK" dirty="0"/>
              <a:t>Andet niveau</a:t>
            </a:r>
          </a:p>
          <a:p>
            <a:pPr lvl="2"/>
            <a:r>
              <a:rPr lang="da-DK" dirty="0"/>
              <a:t>Tredje niveau</a:t>
            </a:r>
          </a:p>
        </p:txBody>
      </p:sp>
      <p:sp>
        <p:nvSpPr>
          <p:cNvPr id="32" name="Pladsholder til tekst 21">
            <a:extLst>
              <a:ext uri="{FF2B5EF4-FFF2-40B4-BE49-F238E27FC236}">
                <a16:creationId xmlns:a16="http://schemas.microsoft.com/office/drawing/2014/main" id="{5E3DC9E4-8EB4-544A-A5A1-1EDCAB225BDF}"/>
              </a:ext>
            </a:extLst>
          </p:cNvPr>
          <p:cNvSpPr>
            <a:spLocks noGrp="1"/>
          </p:cNvSpPr>
          <p:nvPr>
            <p:ph type="body" sz="quarter" idx="11" hasCustomPrompt="1"/>
          </p:nvPr>
        </p:nvSpPr>
        <p:spPr>
          <a:xfrm>
            <a:off x="739669" y="2050808"/>
            <a:ext cx="2367161" cy="172891"/>
          </a:xfrm>
        </p:spPr>
        <p:txBody>
          <a:bodyPr anchor="b" anchorCtr="0"/>
          <a:lstStyle>
            <a:lvl1pPr>
              <a:defRPr sz="1200"/>
            </a:lvl1pPr>
          </a:lstStyle>
          <a:p>
            <a:pPr lvl="0"/>
            <a:r>
              <a:rPr lang="da-DK" dirty="0" err="1"/>
              <a:t>Indspilskort</a:t>
            </a:r>
            <a:r>
              <a:rPr lang="da-DK" dirty="0"/>
              <a:t> til storyline 3:</a:t>
            </a:r>
          </a:p>
        </p:txBody>
      </p:sp>
      <p:sp>
        <p:nvSpPr>
          <p:cNvPr id="33" name="Pladsholder til tekst 23">
            <a:extLst>
              <a:ext uri="{FF2B5EF4-FFF2-40B4-BE49-F238E27FC236}">
                <a16:creationId xmlns:a16="http://schemas.microsoft.com/office/drawing/2014/main" id="{FD9958AB-A4BF-F84B-B5FF-E728DCBC6C4B}"/>
              </a:ext>
            </a:extLst>
          </p:cNvPr>
          <p:cNvSpPr>
            <a:spLocks noGrp="1"/>
          </p:cNvSpPr>
          <p:nvPr>
            <p:ph type="body" sz="quarter" idx="12" hasCustomPrompt="1"/>
          </p:nvPr>
        </p:nvSpPr>
        <p:spPr>
          <a:xfrm>
            <a:off x="739670" y="2239680"/>
            <a:ext cx="5647683" cy="288714"/>
          </a:xfrm>
        </p:spPr>
        <p:txBody>
          <a:bodyPr/>
          <a:lstStyle>
            <a:lvl1pPr>
              <a:defRPr sz="1800" b="1">
                <a:solidFill>
                  <a:schemeClr val="tx1"/>
                </a:solidFill>
              </a:defRPr>
            </a:lvl1pPr>
          </a:lstStyle>
          <a:p>
            <a:pPr lvl="0"/>
            <a:r>
              <a:rPr lang="da-DK" dirty="0"/>
              <a:t>Indsæt rolle</a:t>
            </a:r>
          </a:p>
        </p:txBody>
      </p:sp>
      <p:sp>
        <p:nvSpPr>
          <p:cNvPr id="35" name="Pladsholder til tekst 34">
            <a:extLst>
              <a:ext uri="{FF2B5EF4-FFF2-40B4-BE49-F238E27FC236}">
                <a16:creationId xmlns:a16="http://schemas.microsoft.com/office/drawing/2014/main" id="{4F55D8B3-9A96-9F43-9433-C16E5E7A2559}"/>
              </a:ext>
            </a:extLst>
          </p:cNvPr>
          <p:cNvSpPr>
            <a:spLocks noGrp="1"/>
          </p:cNvSpPr>
          <p:nvPr>
            <p:ph type="body" sz="quarter" idx="13" hasCustomPrompt="1"/>
          </p:nvPr>
        </p:nvSpPr>
        <p:spPr>
          <a:xfrm>
            <a:off x="751063" y="3593852"/>
            <a:ext cx="359999" cy="360616"/>
          </a:xfrm>
          <a:prstGeom prst="ellipse">
            <a:avLst/>
          </a:prstGeom>
          <a:solidFill>
            <a:schemeClr val="tx1"/>
          </a:solidFill>
        </p:spPr>
        <p:txBody>
          <a:bodyPr anchor="ctr" anchorCtr="0"/>
          <a:lstStyle>
            <a:lvl1pPr marL="18000" algn="ctr">
              <a:spcBef>
                <a:spcPts val="0"/>
              </a:spcBef>
              <a:defRPr sz="2400" b="1">
                <a:solidFill>
                  <a:schemeClr val="bg1"/>
                </a:solidFill>
              </a:defRPr>
            </a:lvl1pPr>
          </a:lstStyle>
          <a:p>
            <a:pPr lvl="0"/>
            <a:r>
              <a:rPr lang="da-DK" dirty="0"/>
              <a:t>&gt;</a:t>
            </a:r>
          </a:p>
        </p:txBody>
      </p:sp>
      <p:sp>
        <p:nvSpPr>
          <p:cNvPr id="37" name="Pladsholder til tekst 36">
            <a:extLst>
              <a:ext uri="{FF2B5EF4-FFF2-40B4-BE49-F238E27FC236}">
                <a16:creationId xmlns:a16="http://schemas.microsoft.com/office/drawing/2014/main" id="{08B54C3E-D994-3446-9366-9EADAF260F15}"/>
              </a:ext>
            </a:extLst>
          </p:cNvPr>
          <p:cNvSpPr>
            <a:spLocks noGrp="1"/>
          </p:cNvSpPr>
          <p:nvPr>
            <p:ph type="body" sz="quarter" idx="14" hasCustomPrompt="1"/>
          </p:nvPr>
        </p:nvSpPr>
        <p:spPr>
          <a:xfrm>
            <a:off x="1278030" y="3661642"/>
            <a:ext cx="1828800" cy="244573"/>
          </a:xfrm>
        </p:spPr>
        <p:txBody>
          <a:bodyPr/>
          <a:lstStyle>
            <a:lvl1pPr>
              <a:defRPr b="1">
                <a:solidFill>
                  <a:schemeClr val="tx1"/>
                </a:solidFill>
              </a:defRPr>
            </a:lvl1pPr>
          </a:lstStyle>
          <a:p>
            <a:pPr lvl="0"/>
            <a:r>
              <a:rPr lang="da-DK" dirty="0"/>
              <a:t>Hvad gør du?</a:t>
            </a:r>
          </a:p>
        </p:txBody>
      </p:sp>
      <p:sp>
        <p:nvSpPr>
          <p:cNvPr id="40" name="Tekstfelt 39">
            <a:extLst>
              <a:ext uri="{FF2B5EF4-FFF2-40B4-BE49-F238E27FC236}">
                <a16:creationId xmlns:a16="http://schemas.microsoft.com/office/drawing/2014/main" id="{ADC92AF8-6550-9143-A669-B6D53CAB46B7}"/>
              </a:ext>
            </a:extLst>
          </p:cNvPr>
          <p:cNvSpPr txBox="1"/>
          <p:nvPr userDrawn="1"/>
        </p:nvSpPr>
        <p:spPr>
          <a:xfrm>
            <a:off x="4736123" y="6690528"/>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41" name="Pladsholder til tekst 2">
            <a:extLst>
              <a:ext uri="{FF2B5EF4-FFF2-40B4-BE49-F238E27FC236}">
                <a16:creationId xmlns:a16="http://schemas.microsoft.com/office/drawing/2014/main" id="{08518EFC-C690-AD46-A791-F8DB1F334E2C}"/>
              </a:ext>
            </a:extLst>
          </p:cNvPr>
          <p:cNvSpPr>
            <a:spLocks noGrp="1"/>
          </p:cNvSpPr>
          <p:nvPr>
            <p:ph type="body" sz="quarter" idx="18" hasCustomPrompt="1"/>
          </p:nvPr>
        </p:nvSpPr>
        <p:spPr>
          <a:xfrm>
            <a:off x="377825" y="4604212"/>
            <a:ext cx="6803818" cy="2522321"/>
          </a:xfrm>
          <a:ln w="38100" cap="rnd" cmpd="sng">
            <a:solidFill>
              <a:schemeClr val="accent2">
                <a:lumMod val="50000"/>
                <a:lumOff val="50000"/>
              </a:schemeClr>
            </a:solidFill>
            <a:prstDash val="dash"/>
          </a:ln>
        </p:spPr>
        <p:txBody>
          <a:bodyPr lIns="360000" tIns="900000" rIns="360000" bIns="360000"/>
          <a:lstStyle>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Indsæt rollebeskrivelse</a:t>
            </a:r>
          </a:p>
          <a:p>
            <a:pPr lvl="1"/>
            <a:r>
              <a:rPr lang="da-DK" dirty="0"/>
              <a:t>Andet niveau</a:t>
            </a:r>
          </a:p>
          <a:p>
            <a:pPr lvl="2"/>
            <a:r>
              <a:rPr lang="da-DK" dirty="0"/>
              <a:t>Tredje niveau</a:t>
            </a:r>
          </a:p>
        </p:txBody>
      </p:sp>
      <p:sp>
        <p:nvSpPr>
          <p:cNvPr id="42" name="Pladsholder til tekst 21">
            <a:extLst>
              <a:ext uri="{FF2B5EF4-FFF2-40B4-BE49-F238E27FC236}">
                <a16:creationId xmlns:a16="http://schemas.microsoft.com/office/drawing/2014/main" id="{D63C256F-9389-D848-984F-6D7E126D0195}"/>
              </a:ext>
            </a:extLst>
          </p:cNvPr>
          <p:cNvSpPr>
            <a:spLocks noGrp="1"/>
          </p:cNvSpPr>
          <p:nvPr>
            <p:ph type="body" sz="quarter" idx="19" hasCustomPrompt="1"/>
          </p:nvPr>
        </p:nvSpPr>
        <p:spPr>
          <a:xfrm>
            <a:off x="739669" y="4961157"/>
            <a:ext cx="2367161" cy="172891"/>
          </a:xfrm>
        </p:spPr>
        <p:txBody>
          <a:bodyPr anchor="b" anchorCtr="0"/>
          <a:lstStyle>
            <a:lvl1pPr>
              <a:defRPr sz="1200"/>
            </a:lvl1pPr>
          </a:lstStyle>
          <a:p>
            <a:pPr lvl="0"/>
            <a:r>
              <a:rPr lang="da-DK" dirty="0" err="1"/>
              <a:t>Indspilskort</a:t>
            </a:r>
            <a:r>
              <a:rPr lang="da-DK" dirty="0"/>
              <a:t> til storyline 3:</a:t>
            </a:r>
          </a:p>
        </p:txBody>
      </p:sp>
      <p:sp>
        <p:nvSpPr>
          <p:cNvPr id="43" name="Pladsholder til tekst 23">
            <a:extLst>
              <a:ext uri="{FF2B5EF4-FFF2-40B4-BE49-F238E27FC236}">
                <a16:creationId xmlns:a16="http://schemas.microsoft.com/office/drawing/2014/main" id="{2D790511-7531-A34D-80EF-16BF9D0B3531}"/>
              </a:ext>
            </a:extLst>
          </p:cNvPr>
          <p:cNvSpPr>
            <a:spLocks noGrp="1"/>
          </p:cNvSpPr>
          <p:nvPr>
            <p:ph type="body" sz="quarter" idx="20" hasCustomPrompt="1"/>
          </p:nvPr>
        </p:nvSpPr>
        <p:spPr>
          <a:xfrm>
            <a:off x="739670" y="5150029"/>
            <a:ext cx="5647683" cy="288714"/>
          </a:xfrm>
        </p:spPr>
        <p:txBody>
          <a:bodyPr/>
          <a:lstStyle>
            <a:lvl1pPr>
              <a:defRPr sz="1800" b="1">
                <a:solidFill>
                  <a:schemeClr val="tx1"/>
                </a:solidFill>
              </a:defRPr>
            </a:lvl1pPr>
          </a:lstStyle>
          <a:p>
            <a:pPr lvl="0"/>
            <a:r>
              <a:rPr lang="da-DK" dirty="0"/>
              <a:t>Indsæt rolle</a:t>
            </a:r>
          </a:p>
        </p:txBody>
      </p:sp>
      <p:sp>
        <p:nvSpPr>
          <p:cNvPr id="44" name="Pladsholder til tekst 34">
            <a:extLst>
              <a:ext uri="{FF2B5EF4-FFF2-40B4-BE49-F238E27FC236}">
                <a16:creationId xmlns:a16="http://schemas.microsoft.com/office/drawing/2014/main" id="{18D587C8-6F07-7D49-8018-9C4A7246FF3A}"/>
              </a:ext>
            </a:extLst>
          </p:cNvPr>
          <p:cNvSpPr>
            <a:spLocks noGrp="1"/>
          </p:cNvSpPr>
          <p:nvPr>
            <p:ph type="body" sz="quarter" idx="21" hasCustomPrompt="1"/>
          </p:nvPr>
        </p:nvSpPr>
        <p:spPr>
          <a:xfrm>
            <a:off x="751063" y="6504201"/>
            <a:ext cx="359999" cy="360616"/>
          </a:xfrm>
          <a:prstGeom prst="ellipse">
            <a:avLst/>
          </a:prstGeom>
          <a:solidFill>
            <a:schemeClr val="tx1"/>
          </a:solidFill>
        </p:spPr>
        <p:txBody>
          <a:bodyPr anchor="ctr" anchorCtr="0"/>
          <a:lstStyle>
            <a:lvl1pPr marL="18000" algn="ctr">
              <a:spcBef>
                <a:spcPts val="0"/>
              </a:spcBef>
              <a:defRPr sz="2400" b="1">
                <a:solidFill>
                  <a:schemeClr val="bg1"/>
                </a:solidFill>
              </a:defRPr>
            </a:lvl1pPr>
          </a:lstStyle>
          <a:p>
            <a:pPr lvl="0"/>
            <a:r>
              <a:rPr lang="da-DK" dirty="0"/>
              <a:t>&gt;</a:t>
            </a:r>
          </a:p>
        </p:txBody>
      </p:sp>
      <p:sp>
        <p:nvSpPr>
          <p:cNvPr id="45" name="Pladsholder til tekst 36">
            <a:extLst>
              <a:ext uri="{FF2B5EF4-FFF2-40B4-BE49-F238E27FC236}">
                <a16:creationId xmlns:a16="http://schemas.microsoft.com/office/drawing/2014/main" id="{47DC8CBD-9EF7-FE4F-BDF8-09E8BB3C1989}"/>
              </a:ext>
            </a:extLst>
          </p:cNvPr>
          <p:cNvSpPr>
            <a:spLocks noGrp="1"/>
          </p:cNvSpPr>
          <p:nvPr>
            <p:ph type="body" sz="quarter" idx="22" hasCustomPrompt="1"/>
          </p:nvPr>
        </p:nvSpPr>
        <p:spPr>
          <a:xfrm>
            <a:off x="1278030" y="6571991"/>
            <a:ext cx="1828800" cy="244573"/>
          </a:xfrm>
        </p:spPr>
        <p:txBody>
          <a:bodyPr/>
          <a:lstStyle>
            <a:lvl1pPr>
              <a:defRPr b="1">
                <a:solidFill>
                  <a:schemeClr val="tx1"/>
                </a:solidFill>
              </a:defRPr>
            </a:lvl1pPr>
          </a:lstStyle>
          <a:p>
            <a:pPr lvl="0"/>
            <a:r>
              <a:rPr lang="da-DK" dirty="0"/>
              <a:t>Hvad gør du?</a:t>
            </a:r>
          </a:p>
        </p:txBody>
      </p:sp>
      <p:sp>
        <p:nvSpPr>
          <p:cNvPr id="48" name="Tekstfelt 47">
            <a:extLst>
              <a:ext uri="{FF2B5EF4-FFF2-40B4-BE49-F238E27FC236}">
                <a16:creationId xmlns:a16="http://schemas.microsoft.com/office/drawing/2014/main" id="{14911147-BA1A-B74E-96FB-064D95FC1981}"/>
              </a:ext>
            </a:extLst>
          </p:cNvPr>
          <p:cNvSpPr txBox="1"/>
          <p:nvPr userDrawn="1"/>
        </p:nvSpPr>
        <p:spPr>
          <a:xfrm>
            <a:off x="4736123" y="9610708"/>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49" name="Pladsholder til tekst 2">
            <a:extLst>
              <a:ext uri="{FF2B5EF4-FFF2-40B4-BE49-F238E27FC236}">
                <a16:creationId xmlns:a16="http://schemas.microsoft.com/office/drawing/2014/main" id="{4F09F721-384B-BB44-A04B-0A9563E2F7A3}"/>
              </a:ext>
            </a:extLst>
          </p:cNvPr>
          <p:cNvSpPr>
            <a:spLocks noGrp="1"/>
          </p:cNvSpPr>
          <p:nvPr>
            <p:ph type="body" sz="quarter" idx="24" hasCustomPrompt="1"/>
          </p:nvPr>
        </p:nvSpPr>
        <p:spPr>
          <a:xfrm>
            <a:off x="377825" y="7524392"/>
            <a:ext cx="6803818" cy="2522321"/>
          </a:xfrm>
          <a:ln w="38100" cap="rnd" cmpd="sng">
            <a:solidFill>
              <a:schemeClr val="accent2">
                <a:lumMod val="50000"/>
                <a:lumOff val="50000"/>
              </a:schemeClr>
            </a:solidFill>
            <a:prstDash val="dash"/>
          </a:ln>
        </p:spPr>
        <p:txBody>
          <a:bodyPr lIns="360000" tIns="900000" rIns="360000" bIns="360000"/>
          <a:lstStyle>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Indsæt rollebeskrivelse</a:t>
            </a:r>
          </a:p>
          <a:p>
            <a:pPr lvl="1"/>
            <a:r>
              <a:rPr lang="da-DK" dirty="0"/>
              <a:t>Andet niveau</a:t>
            </a:r>
          </a:p>
          <a:p>
            <a:pPr lvl="2"/>
            <a:r>
              <a:rPr lang="da-DK" dirty="0"/>
              <a:t>Tredje niveau</a:t>
            </a:r>
          </a:p>
        </p:txBody>
      </p:sp>
      <p:sp>
        <p:nvSpPr>
          <p:cNvPr id="50" name="Pladsholder til tekst 21">
            <a:extLst>
              <a:ext uri="{FF2B5EF4-FFF2-40B4-BE49-F238E27FC236}">
                <a16:creationId xmlns:a16="http://schemas.microsoft.com/office/drawing/2014/main" id="{45DC5F16-3E05-4344-AD7A-065A911C94AB}"/>
              </a:ext>
            </a:extLst>
          </p:cNvPr>
          <p:cNvSpPr>
            <a:spLocks noGrp="1"/>
          </p:cNvSpPr>
          <p:nvPr>
            <p:ph type="body" sz="quarter" idx="25" hasCustomPrompt="1"/>
          </p:nvPr>
        </p:nvSpPr>
        <p:spPr>
          <a:xfrm>
            <a:off x="739669" y="7881337"/>
            <a:ext cx="2367161" cy="172891"/>
          </a:xfrm>
        </p:spPr>
        <p:txBody>
          <a:bodyPr anchor="b" anchorCtr="0"/>
          <a:lstStyle>
            <a:lvl1pPr>
              <a:defRPr sz="1200"/>
            </a:lvl1pPr>
          </a:lstStyle>
          <a:p>
            <a:pPr lvl="0"/>
            <a:r>
              <a:rPr lang="da-DK" dirty="0" err="1"/>
              <a:t>Indspilskort</a:t>
            </a:r>
            <a:r>
              <a:rPr lang="da-DK" dirty="0"/>
              <a:t> til storyline 3:</a:t>
            </a:r>
          </a:p>
        </p:txBody>
      </p:sp>
      <p:sp>
        <p:nvSpPr>
          <p:cNvPr id="51" name="Pladsholder til tekst 23">
            <a:extLst>
              <a:ext uri="{FF2B5EF4-FFF2-40B4-BE49-F238E27FC236}">
                <a16:creationId xmlns:a16="http://schemas.microsoft.com/office/drawing/2014/main" id="{03DAE9D2-FF21-4F40-8B40-013392FD6E67}"/>
              </a:ext>
            </a:extLst>
          </p:cNvPr>
          <p:cNvSpPr>
            <a:spLocks noGrp="1"/>
          </p:cNvSpPr>
          <p:nvPr>
            <p:ph type="body" sz="quarter" idx="26" hasCustomPrompt="1"/>
          </p:nvPr>
        </p:nvSpPr>
        <p:spPr>
          <a:xfrm>
            <a:off x="739670" y="8070209"/>
            <a:ext cx="5647683" cy="288714"/>
          </a:xfrm>
        </p:spPr>
        <p:txBody>
          <a:bodyPr/>
          <a:lstStyle>
            <a:lvl1pPr>
              <a:defRPr sz="1800" b="1">
                <a:solidFill>
                  <a:schemeClr val="tx1"/>
                </a:solidFill>
              </a:defRPr>
            </a:lvl1pPr>
          </a:lstStyle>
          <a:p>
            <a:pPr lvl="0"/>
            <a:r>
              <a:rPr lang="da-DK" dirty="0"/>
              <a:t>Indsæt rolle</a:t>
            </a:r>
          </a:p>
        </p:txBody>
      </p:sp>
      <p:sp>
        <p:nvSpPr>
          <p:cNvPr id="52" name="Pladsholder til tekst 34">
            <a:extLst>
              <a:ext uri="{FF2B5EF4-FFF2-40B4-BE49-F238E27FC236}">
                <a16:creationId xmlns:a16="http://schemas.microsoft.com/office/drawing/2014/main" id="{D4C2E2F8-108E-D54E-8B48-801789159C5F}"/>
              </a:ext>
            </a:extLst>
          </p:cNvPr>
          <p:cNvSpPr>
            <a:spLocks noGrp="1"/>
          </p:cNvSpPr>
          <p:nvPr>
            <p:ph type="body" sz="quarter" idx="27" hasCustomPrompt="1"/>
          </p:nvPr>
        </p:nvSpPr>
        <p:spPr>
          <a:xfrm>
            <a:off x="751063" y="9424381"/>
            <a:ext cx="359999" cy="360616"/>
          </a:xfrm>
          <a:prstGeom prst="ellipse">
            <a:avLst/>
          </a:prstGeom>
          <a:solidFill>
            <a:schemeClr val="tx1"/>
          </a:solidFill>
        </p:spPr>
        <p:txBody>
          <a:bodyPr anchor="ctr" anchorCtr="0"/>
          <a:lstStyle>
            <a:lvl1pPr marL="18000" algn="ctr">
              <a:spcBef>
                <a:spcPts val="0"/>
              </a:spcBef>
              <a:defRPr sz="2400" b="1">
                <a:solidFill>
                  <a:schemeClr val="bg1"/>
                </a:solidFill>
              </a:defRPr>
            </a:lvl1pPr>
          </a:lstStyle>
          <a:p>
            <a:pPr lvl="0"/>
            <a:r>
              <a:rPr lang="da-DK" dirty="0"/>
              <a:t>&gt;</a:t>
            </a:r>
          </a:p>
        </p:txBody>
      </p:sp>
      <p:sp>
        <p:nvSpPr>
          <p:cNvPr id="53" name="Pladsholder til tekst 36">
            <a:extLst>
              <a:ext uri="{FF2B5EF4-FFF2-40B4-BE49-F238E27FC236}">
                <a16:creationId xmlns:a16="http://schemas.microsoft.com/office/drawing/2014/main" id="{C10FB692-3FCB-F947-BFEC-C4E1ECA08A75}"/>
              </a:ext>
            </a:extLst>
          </p:cNvPr>
          <p:cNvSpPr>
            <a:spLocks noGrp="1"/>
          </p:cNvSpPr>
          <p:nvPr>
            <p:ph type="body" sz="quarter" idx="28" hasCustomPrompt="1"/>
          </p:nvPr>
        </p:nvSpPr>
        <p:spPr>
          <a:xfrm>
            <a:off x="1278030" y="9492171"/>
            <a:ext cx="1828800" cy="244573"/>
          </a:xfrm>
        </p:spPr>
        <p:txBody>
          <a:bodyPr/>
          <a:lstStyle>
            <a:lvl1pPr>
              <a:defRPr b="1">
                <a:solidFill>
                  <a:schemeClr val="tx1"/>
                </a:solidFill>
              </a:defRPr>
            </a:lvl1pPr>
          </a:lstStyle>
          <a:p>
            <a:pPr lvl="0"/>
            <a:r>
              <a:rPr lang="da-DK" dirty="0"/>
              <a:t>Hvad gør du?</a:t>
            </a:r>
          </a:p>
        </p:txBody>
      </p:sp>
      <p:sp>
        <p:nvSpPr>
          <p:cNvPr id="38" name="Pladsholder til tekst 25">
            <a:extLst>
              <a:ext uri="{FF2B5EF4-FFF2-40B4-BE49-F238E27FC236}">
                <a16:creationId xmlns:a16="http://schemas.microsoft.com/office/drawing/2014/main" id="{AC2B2640-1EE0-CB49-80BE-3FDAD03F863D}"/>
              </a:ext>
            </a:extLst>
          </p:cNvPr>
          <p:cNvSpPr>
            <a:spLocks noGrp="1" noChangeAspect="1"/>
          </p:cNvSpPr>
          <p:nvPr>
            <p:ph type="body" sz="quarter" idx="15" hasCustomPrompt="1"/>
          </p:nvPr>
        </p:nvSpPr>
        <p:spPr>
          <a:xfrm>
            <a:off x="6548064" y="4721098"/>
            <a:ext cx="539159" cy="540000"/>
          </a:xfrm>
          <a:blipFill>
            <a:blip r:embed="rId3"/>
            <a:stretch>
              <a:fillRect/>
            </a:stretch>
          </a:blipFill>
        </p:spPr>
        <p:txBody>
          <a:bodyPr/>
          <a:lstStyle/>
          <a:p>
            <a:pPr lvl="0"/>
            <a:r>
              <a:rPr lang="da-DK" dirty="0"/>
              <a:t> </a:t>
            </a:r>
          </a:p>
        </p:txBody>
      </p:sp>
      <p:sp>
        <p:nvSpPr>
          <p:cNvPr id="39" name="Pladsholder til tekst 25">
            <a:extLst>
              <a:ext uri="{FF2B5EF4-FFF2-40B4-BE49-F238E27FC236}">
                <a16:creationId xmlns:a16="http://schemas.microsoft.com/office/drawing/2014/main" id="{E680C020-A7A9-1A49-85CF-3F622F65B7B6}"/>
              </a:ext>
            </a:extLst>
          </p:cNvPr>
          <p:cNvSpPr>
            <a:spLocks noGrp="1" noChangeAspect="1"/>
          </p:cNvSpPr>
          <p:nvPr>
            <p:ph type="body" sz="quarter" idx="17" hasCustomPrompt="1"/>
          </p:nvPr>
        </p:nvSpPr>
        <p:spPr>
          <a:xfrm>
            <a:off x="6538920" y="1815849"/>
            <a:ext cx="539159" cy="540000"/>
          </a:xfrm>
          <a:blipFill>
            <a:blip r:embed="rId4"/>
            <a:stretch>
              <a:fillRect/>
            </a:stretch>
          </a:blipFill>
        </p:spPr>
        <p:txBody>
          <a:bodyPr/>
          <a:lstStyle/>
          <a:p>
            <a:pPr lvl="0"/>
            <a:r>
              <a:rPr lang="da-DK" dirty="0"/>
              <a:t> </a:t>
            </a:r>
          </a:p>
        </p:txBody>
      </p:sp>
      <p:sp>
        <p:nvSpPr>
          <p:cNvPr id="47" name="Pladsholder til tekst 25">
            <a:extLst>
              <a:ext uri="{FF2B5EF4-FFF2-40B4-BE49-F238E27FC236}">
                <a16:creationId xmlns:a16="http://schemas.microsoft.com/office/drawing/2014/main" id="{54DE0D19-6B27-C04A-ADBE-999B2D2341B7}"/>
              </a:ext>
            </a:extLst>
          </p:cNvPr>
          <p:cNvSpPr>
            <a:spLocks noGrp="1"/>
          </p:cNvSpPr>
          <p:nvPr>
            <p:ph type="body" sz="quarter" idx="23" hasCustomPrompt="1"/>
          </p:nvPr>
        </p:nvSpPr>
        <p:spPr>
          <a:xfrm>
            <a:off x="6548064" y="7674566"/>
            <a:ext cx="540000" cy="540000"/>
          </a:xfrm>
          <a:blipFill>
            <a:blip r:embed="rId5"/>
            <a:stretch>
              <a:fillRect/>
            </a:stretch>
          </a:blipFill>
        </p:spPr>
        <p:txBody>
          <a:bodyPr/>
          <a:lstStyle/>
          <a:p>
            <a:pPr lvl="0"/>
            <a:r>
              <a:rPr lang="da-DK" dirty="0"/>
              <a:t> </a:t>
            </a:r>
          </a:p>
        </p:txBody>
      </p:sp>
    </p:spTree>
    <p:extLst>
      <p:ext uri="{BB962C8B-B14F-4D97-AF65-F5344CB8AC3E}">
        <p14:creationId xmlns:p14="http://schemas.microsoft.com/office/powerpoint/2010/main" val="3344612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377267" y="659653"/>
            <a:ext cx="6805141" cy="508000"/>
          </a:xfrm>
          <a:prstGeom prst="rect">
            <a:avLst/>
          </a:prstGeom>
        </p:spPr>
        <p:txBody>
          <a:bodyPr vert="horz" lIns="0" tIns="0" rIns="0" bIns="0" rtlCol="0" anchor="t" anchorCtr="0">
            <a:noAutofit/>
          </a:bodyPr>
          <a:lstStyle/>
          <a:p>
            <a:r>
              <a:rPr lang="da-DK" noProof="0" dirty="0"/>
              <a:t>Overskrift</a:t>
            </a:r>
          </a:p>
        </p:txBody>
      </p:sp>
      <p:sp>
        <p:nvSpPr>
          <p:cNvPr id="3" name="Pladsholder til tekst 2"/>
          <p:cNvSpPr>
            <a:spLocks noGrp="1"/>
          </p:cNvSpPr>
          <p:nvPr>
            <p:ph type="body" idx="1"/>
          </p:nvPr>
        </p:nvSpPr>
        <p:spPr>
          <a:xfrm>
            <a:off x="377267" y="2263171"/>
            <a:ext cx="6805142" cy="7360846"/>
          </a:xfrm>
          <a:prstGeom prst="rect">
            <a:avLst/>
          </a:prstGeom>
        </p:spPr>
        <p:txBody>
          <a:bodyPr vert="horz" lIns="0" tIns="0" rIns="0" bIns="0" rtlCol="0">
            <a:noAutofit/>
          </a:bodyPr>
          <a:lstStyle/>
          <a:p>
            <a:pPr lvl="0"/>
            <a:r>
              <a:rPr lang="da-DK" noProof="0" dirty="0"/>
              <a:t>Tekst</a:t>
            </a:r>
          </a:p>
        </p:txBody>
      </p:sp>
      <p:sp>
        <p:nvSpPr>
          <p:cNvPr id="5" name="Rectangle 11">
            <a:extLst>
              <a:ext uri="{FF2B5EF4-FFF2-40B4-BE49-F238E27FC236}">
                <a16:creationId xmlns:a16="http://schemas.microsoft.com/office/drawing/2014/main" id="{028CAF3A-FF84-0149-B3B8-876DC26F5514}"/>
              </a:ext>
            </a:extLst>
          </p:cNvPr>
          <p:cNvSpPr txBox="1">
            <a:spLocks noChangeArrowheads="1"/>
          </p:cNvSpPr>
          <p:nvPr userDrawn="1"/>
        </p:nvSpPr>
        <p:spPr>
          <a:xfrm>
            <a:off x="6232104" y="10185144"/>
            <a:ext cx="951589" cy="227005"/>
          </a:xfrm>
          <a:prstGeom prst="rect">
            <a:avLst/>
          </a:prstGeom>
          <a:noFill/>
          <a:ln>
            <a:noFill/>
          </a:ln>
        </p:spPr>
        <p:txBody>
          <a:bodyPr lIns="0" tIns="0" rIns="0" bIns="0">
            <a:noAutofit/>
          </a:bodyPr>
          <a:lstStyle>
            <a:defPPr>
              <a:defRPr lang="da-DK"/>
            </a:defPPr>
            <a:lvl1pPr marL="0" algn="l" defTabSz="1042088" rtl="0" eaLnBrk="1" latinLnBrk="0" hangingPunct="1">
              <a:defRPr sz="1019" kern="1200">
                <a:solidFill>
                  <a:schemeClr val="tx1"/>
                </a:solidFill>
                <a:latin typeface="+mn-lt"/>
                <a:ea typeface="+mn-ea"/>
                <a:cs typeface="+mn-cs"/>
              </a:defRPr>
            </a:lvl1pPr>
            <a:lvl2pPr marL="521044" algn="l" defTabSz="1042088" rtl="0" eaLnBrk="1" latinLnBrk="0" hangingPunct="1">
              <a:defRPr sz="2051" kern="1200">
                <a:solidFill>
                  <a:schemeClr val="tx1"/>
                </a:solidFill>
                <a:latin typeface="+mn-lt"/>
                <a:ea typeface="+mn-ea"/>
                <a:cs typeface="+mn-cs"/>
              </a:defRPr>
            </a:lvl2pPr>
            <a:lvl3pPr marL="1042088" algn="l" defTabSz="1042088" rtl="0" eaLnBrk="1" latinLnBrk="0" hangingPunct="1">
              <a:defRPr sz="2051" kern="1200">
                <a:solidFill>
                  <a:schemeClr val="tx1"/>
                </a:solidFill>
                <a:latin typeface="+mn-lt"/>
                <a:ea typeface="+mn-ea"/>
                <a:cs typeface="+mn-cs"/>
              </a:defRPr>
            </a:lvl3pPr>
            <a:lvl4pPr marL="1563132" algn="l" defTabSz="1042088" rtl="0" eaLnBrk="1" latinLnBrk="0" hangingPunct="1">
              <a:defRPr sz="2051" kern="1200">
                <a:solidFill>
                  <a:schemeClr val="tx1"/>
                </a:solidFill>
                <a:latin typeface="+mn-lt"/>
                <a:ea typeface="+mn-ea"/>
                <a:cs typeface="+mn-cs"/>
              </a:defRPr>
            </a:lvl4pPr>
            <a:lvl5pPr marL="2084176" algn="l" defTabSz="1042088" rtl="0" eaLnBrk="1" latinLnBrk="0" hangingPunct="1">
              <a:defRPr sz="2051" kern="1200">
                <a:solidFill>
                  <a:schemeClr val="tx1"/>
                </a:solidFill>
                <a:latin typeface="+mn-lt"/>
                <a:ea typeface="+mn-ea"/>
                <a:cs typeface="+mn-cs"/>
              </a:defRPr>
            </a:lvl5pPr>
            <a:lvl6pPr marL="2605220" algn="l" defTabSz="1042088" rtl="0" eaLnBrk="1" latinLnBrk="0" hangingPunct="1">
              <a:defRPr sz="2051" kern="1200">
                <a:solidFill>
                  <a:schemeClr val="tx1"/>
                </a:solidFill>
                <a:latin typeface="+mn-lt"/>
                <a:ea typeface="+mn-ea"/>
                <a:cs typeface="+mn-cs"/>
              </a:defRPr>
            </a:lvl6pPr>
            <a:lvl7pPr marL="3126265" algn="l" defTabSz="1042088" rtl="0" eaLnBrk="1" latinLnBrk="0" hangingPunct="1">
              <a:defRPr sz="2051" kern="1200">
                <a:solidFill>
                  <a:schemeClr val="tx1"/>
                </a:solidFill>
                <a:latin typeface="+mn-lt"/>
                <a:ea typeface="+mn-ea"/>
                <a:cs typeface="+mn-cs"/>
              </a:defRPr>
            </a:lvl7pPr>
            <a:lvl8pPr marL="3647309" algn="l" defTabSz="1042088" rtl="0" eaLnBrk="1" latinLnBrk="0" hangingPunct="1">
              <a:defRPr sz="2051" kern="1200">
                <a:solidFill>
                  <a:schemeClr val="tx1"/>
                </a:solidFill>
                <a:latin typeface="+mn-lt"/>
                <a:ea typeface="+mn-ea"/>
                <a:cs typeface="+mn-cs"/>
              </a:defRPr>
            </a:lvl8pPr>
            <a:lvl9pPr marL="4168353" algn="l" defTabSz="1042088" rtl="0" eaLnBrk="1" latinLnBrk="0" hangingPunct="1">
              <a:defRPr sz="2051" kern="1200">
                <a:solidFill>
                  <a:schemeClr val="tx1"/>
                </a:solidFill>
                <a:latin typeface="+mn-lt"/>
                <a:ea typeface="+mn-ea"/>
                <a:cs typeface="+mn-cs"/>
              </a:defRPr>
            </a:lvl9pPr>
          </a:lstStyle>
          <a:p>
            <a:pPr algn="r">
              <a:defRPr/>
            </a:pPr>
            <a:r>
              <a:rPr lang="da-DK" sz="1000" dirty="0">
                <a:solidFill>
                  <a:srgbClr val="343536"/>
                </a:solidFill>
                <a:latin typeface="Arial" panose="020B0604020202020204" pitchFamily="34" charset="0"/>
                <a:cs typeface="Arial" panose="020B0604020202020204" pitchFamily="34" charset="0"/>
              </a:rPr>
              <a:t>Side  </a:t>
            </a:r>
            <a:fld id="{07C3ABF7-9C5F-4CBA-B4FC-DD1D7FBF45EA}" type="slidenum">
              <a:rPr lang="da-DK" sz="1000" smtClean="0">
                <a:solidFill>
                  <a:srgbClr val="343536"/>
                </a:solidFill>
                <a:latin typeface="Arial" panose="020B0604020202020204" pitchFamily="34" charset="0"/>
                <a:cs typeface="Arial" panose="020B0604020202020204" pitchFamily="34" charset="0"/>
              </a:rPr>
              <a:pPr algn="r">
                <a:defRPr/>
              </a:pPr>
              <a:t>‹nr.›</a:t>
            </a:fld>
            <a:endParaRPr lang="da-DK" sz="1000" dirty="0">
              <a:solidFill>
                <a:srgbClr val="34353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024448"/>
      </p:ext>
    </p:extLst>
  </p:cSld>
  <p:clrMap bg1="lt1" tx1="dk1" bg2="lt2" tx2="dk2" accent1="accent1" accent2="accent2" accent3="accent3" accent4="accent4" accent5="accent5" accent6="accent6" hlink="hlink" folHlink="folHlink"/>
  <p:sldLayoutIdLst>
    <p:sldLayoutId id="2147484091" r:id="rId1"/>
    <p:sldLayoutId id="2147484086" r:id="rId2"/>
    <p:sldLayoutId id="2147484092" r:id="rId3"/>
    <p:sldLayoutId id="2147484093" r:id="rId4"/>
    <p:sldLayoutId id="2147484094" r:id="rId5"/>
    <p:sldLayoutId id="2147484087" r:id="rId6"/>
    <p:sldLayoutId id="2147484088" r:id="rId7"/>
    <p:sldLayoutId id="2147484089" r:id="rId8"/>
    <p:sldLayoutId id="2147484090" r:id="rId9"/>
    <p:sldLayoutId id="2147484098" r:id="rId10"/>
    <p:sldLayoutId id="2147484085" r:id="rId11"/>
    <p:sldLayoutId id="2147484096" r:id="rId12"/>
    <p:sldLayoutId id="2147484097" r:id="rId13"/>
  </p:sldLayoutIdLst>
  <p:hf sldNum="0" hdr="0" ftr="0" dt="0"/>
  <p:txStyles>
    <p:titleStyle>
      <a:lvl1pPr algn="l" defTabSz="269254" rtl="0" eaLnBrk="1" latinLnBrk="0" hangingPunct="1">
        <a:lnSpc>
          <a:spcPct val="90000"/>
        </a:lnSpc>
        <a:spcBef>
          <a:spcPct val="0"/>
        </a:spcBef>
        <a:buNone/>
        <a:defRPr sz="2000" b="1" kern="1200" cap="none" baseline="0">
          <a:solidFill>
            <a:srgbClr val="343536"/>
          </a:solidFill>
          <a:latin typeface="Arial" panose="020B0604020202020204" pitchFamily="34" charset="0"/>
          <a:ea typeface="Arial" panose="020B0604020202020204" pitchFamily="34" charset="0"/>
          <a:cs typeface="Arial" panose="020B0604020202020204" pitchFamily="34" charset="0"/>
        </a:defRPr>
      </a:lvl1pPr>
    </p:titleStyle>
    <p:bodyStyle>
      <a:lvl1pPr marL="0" indent="0" algn="l" defTabSz="269254" rtl="0" eaLnBrk="1" latinLnBrk="0" hangingPunct="1">
        <a:lnSpc>
          <a:spcPct val="100000"/>
        </a:lnSpc>
        <a:spcBef>
          <a:spcPts val="0"/>
        </a:spcBef>
        <a:spcAft>
          <a:spcPts val="0"/>
        </a:spcAft>
        <a:buFont typeface="Arial" panose="020B0604020202020204" pitchFamily="34" charset="0"/>
        <a:buNone/>
        <a:defRPr sz="1400" kern="1200">
          <a:solidFill>
            <a:srgbClr val="343536"/>
          </a:solidFill>
          <a:latin typeface="Arial" panose="020B0604020202020204" pitchFamily="34" charset="0"/>
          <a:ea typeface="+mn-ea"/>
          <a:cs typeface="Arial" panose="020B0604020202020204" pitchFamily="34" charset="0"/>
        </a:defRPr>
      </a:lvl1pPr>
      <a:lvl2pPr marL="201941"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2pPr>
      <a:lvl3pPr marL="336569"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3pPr>
      <a:lvl4pPr marL="471196"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4pPr>
      <a:lvl5pPr marL="605822"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5pPr>
      <a:lvl6pPr marL="740449"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6pPr>
      <a:lvl7pPr marL="875076"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7pPr>
      <a:lvl8pPr marL="1009704"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8pPr>
      <a:lvl9pPr marL="1144331"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9pPr>
    </p:bodyStyle>
    <p:otherStyle>
      <a:defPPr>
        <a:defRPr lang="da-DK"/>
      </a:defPPr>
      <a:lvl1pPr marL="0" algn="l" defTabSz="269254" rtl="0" eaLnBrk="1" latinLnBrk="0" hangingPunct="1">
        <a:defRPr sz="547" kern="1200">
          <a:solidFill>
            <a:schemeClr val="tx1"/>
          </a:solidFill>
          <a:latin typeface="+mn-lt"/>
          <a:ea typeface="+mn-ea"/>
          <a:cs typeface="+mn-cs"/>
        </a:defRPr>
      </a:lvl1pPr>
      <a:lvl2pPr marL="134627" algn="l" defTabSz="269254" rtl="0" eaLnBrk="1" latinLnBrk="0" hangingPunct="1">
        <a:defRPr sz="547" kern="1200">
          <a:solidFill>
            <a:schemeClr val="tx1"/>
          </a:solidFill>
          <a:latin typeface="+mn-lt"/>
          <a:ea typeface="+mn-ea"/>
          <a:cs typeface="+mn-cs"/>
        </a:defRPr>
      </a:lvl2pPr>
      <a:lvl3pPr marL="269254" algn="l" defTabSz="269254" rtl="0" eaLnBrk="1" latinLnBrk="0" hangingPunct="1">
        <a:defRPr sz="547" kern="1200">
          <a:solidFill>
            <a:schemeClr val="tx1"/>
          </a:solidFill>
          <a:latin typeface="+mn-lt"/>
          <a:ea typeface="+mn-ea"/>
          <a:cs typeface="+mn-cs"/>
        </a:defRPr>
      </a:lvl3pPr>
      <a:lvl4pPr marL="403881" algn="l" defTabSz="269254" rtl="0" eaLnBrk="1" latinLnBrk="0" hangingPunct="1">
        <a:defRPr sz="547" kern="1200">
          <a:solidFill>
            <a:schemeClr val="tx1"/>
          </a:solidFill>
          <a:latin typeface="+mn-lt"/>
          <a:ea typeface="+mn-ea"/>
          <a:cs typeface="+mn-cs"/>
        </a:defRPr>
      </a:lvl4pPr>
      <a:lvl5pPr marL="538509" algn="l" defTabSz="269254" rtl="0" eaLnBrk="1" latinLnBrk="0" hangingPunct="1">
        <a:defRPr sz="547" kern="1200">
          <a:solidFill>
            <a:schemeClr val="tx1"/>
          </a:solidFill>
          <a:latin typeface="+mn-lt"/>
          <a:ea typeface="+mn-ea"/>
          <a:cs typeface="+mn-cs"/>
        </a:defRPr>
      </a:lvl5pPr>
      <a:lvl6pPr marL="673136" algn="l" defTabSz="269254" rtl="0" eaLnBrk="1" latinLnBrk="0" hangingPunct="1">
        <a:defRPr sz="547" kern="1200">
          <a:solidFill>
            <a:schemeClr val="tx1"/>
          </a:solidFill>
          <a:latin typeface="+mn-lt"/>
          <a:ea typeface="+mn-ea"/>
          <a:cs typeface="+mn-cs"/>
        </a:defRPr>
      </a:lvl6pPr>
      <a:lvl7pPr marL="807763" algn="l" defTabSz="269254" rtl="0" eaLnBrk="1" latinLnBrk="0" hangingPunct="1">
        <a:defRPr sz="547" kern="1200">
          <a:solidFill>
            <a:schemeClr val="tx1"/>
          </a:solidFill>
          <a:latin typeface="+mn-lt"/>
          <a:ea typeface="+mn-ea"/>
          <a:cs typeface="+mn-cs"/>
        </a:defRPr>
      </a:lvl7pPr>
      <a:lvl8pPr marL="942390" algn="l" defTabSz="269254" rtl="0" eaLnBrk="1" latinLnBrk="0" hangingPunct="1">
        <a:defRPr sz="547" kern="1200">
          <a:solidFill>
            <a:schemeClr val="tx1"/>
          </a:solidFill>
          <a:latin typeface="+mn-lt"/>
          <a:ea typeface="+mn-ea"/>
          <a:cs typeface="+mn-cs"/>
        </a:defRPr>
      </a:lvl8pPr>
      <a:lvl9pPr marL="1077018" algn="l" defTabSz="269254" rtl="0" eaLnBrk="1" latinLnBrk="0" hangingPunct="1">
        <a:defRPr sz="547" kern="1200">
          <a:solidFill>
            <a:schemeClr val="tx1"/>
          </a:solidFill>
          <a:latin typeface="+mn-lt"/>
          <a:ea typeface="+mn-ea"/>
          <a:cs typeface="+mn-cs"/>
        </a:defRPr>
      </a:lvl9pPr>
    </p:otherStyle>
  </p:txStyles>
  <p:extLst>
    <p:ext uri="{27BBF7A9-308A-43DC-89C8-2F10F3537804}">
      <p15:sldGuideLst xmlns:p15="http://schemas.microsoft.com/office/powerpoint/2012/main">
        <p15:guide id="3" pos="490" userDrawn="1">
          <p15:clr>
            <a:srgbClr val="F26B43"/>
          </p15:clr>
        </p15:guide>
        <p15:guide id="4" pos="4288" userDrawn="1">
          <p15:clr>
            <a:srgbClr val="F26B43"/>
          </p15:clr>
        </p15:guide>
        <p15:guide id="5" pos="238" userDrawn="1">
          <p15:clr>
            <a:srgbClr val="F26B43"/>
          </p15:clr>
        </p15:guide>
        <p15:guide id="6" pos="4524" userDrawn="1">
          <p15:clr>
            <a:srgbClr val="F26B43"/>
          </p15:clr>
        </p15:guide>
        <p15:guide id="8" orient="horz" pos="554" userDrawn="1">
          <p15:clr>
            <a:srgbClr val="F26B43"/>
          </p15:clr>
        </p15:guide>
        <p15:guide id="11" orient="horz" pos="6062" userDrawn="1">
          <p15:clr>
            <a:srgbClr val="F26B43"/>
          </p15:clr>
        </p15:guide>
        <p15:guide id="26" orient="horz" pos="6339" userDrawn="1">
          <p15:clr>
            <a:srgbClr val="F26B43"/>
          </p15:clr>
        </p15:guide>
        <p15:guide id="27" pos="2381" userDrawn="1">
          <p15:clr>
            <a:srgbClr val="F26B43"/>
          </p15:clr>
        </p15:guide>
        <p15:guide id="28" orient="horz" pos="3367"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dsholder til tekst 4">
            <a:extLst>
              <a:ext uri="{FF2B5EF4-FFF2-40B4-BE49-F238E27FC236}">
                <a16:creationId xmlns:a16="http://schemas.microsoft.com/office/drawing/2014/main" id="{F7CC5A2B-164A-8348-9ED9-7F739C67F179}"/>
              </a:ext>
            </a:extLst>
          </p:cNvPr>
          <p:cNvSpPr>
            <a:spLocks noGrp="1"/>
          </p:cNvSpPr>
          <p:nvPr>
            <p:ph type="body" sz="quarter" idx="12"/>
          </p:nvPr>
        </p:nvSpPr>
        <p:spPr>
          <a:ln>
            <a:solidFill>
              <a:schemeClr val="tx1"/>
            </a:solidFill>
          </a:ln>
        </p:spPr>
        <p:txBody>
          <a:bodyPr/>
          <a:lstStyle/>
          <a:p>
            <a:r>
              <a:rPr lang="da-DK" dirty="0"/>
              <a:t>En morgen bliver I gennem nyhedsmedierne opmærksomme på, at persondata fra jeres systemer er blevet kompromitterede, og nu er tilgængelige flere steder på internettet. </a:t>
            </a:r>
          </a:p>
          <a:p>
            <a:endParaRPr lang="da-DK" dirty="0"/>
          </a:p>
          <a:p>
            <a:r>
              <a:rPr lang="da-DK" dirty="0"/>
              <a:t>Historien kører ret hurtigt overalt i pressen. Der er billeder af dataudsnit, hvor det er tydeligt at identificere, at det er persondata fra jeres forretningssystemer.</a:t>
            </a:r>
          </a:p>
          <a:p>
            <a:endParaRPr lang="da-DK" dirty="0"/>
          </a:p>
          <a:p>
            <a:r>
              <a:rPr lang="da-DK" dirty="0"/>
              <a:t>It-chefen har rådført sig med </a:t>
            </a:r>
            <a:r>
              <a:rPr lang="da-DK" dirty="0" err="1"/>
              <a:t>DPO'en</a:t>
            </a:r>
            <a:r>
              <a:rPr lang="da-DK" dirty="0"/>
              <a:t>, og på den baggrund beder </a:t>
            </a:r>
            <a:r>
              <a:rPr lang="da-DK" dirty="0" smtClean="0"/>
              <a:t>hun </a:t>
            </a:r>
            <a:r>
              <a:rPr lang="da-DK" dirty="0"/>
              <a:t>om, at beredskabet for informationssikkerhed aktiveres. </a:t>
            </a:r>
          </a:p>
        </p:txBody>
      </p:sp>
      <p:sp>
        <p:nvSpPr>
          <p:cNvPr id="3" name="Titel 2">
            <a:extLst>
              <a:ext uri="{FF2B5EF4-FFF2-40B4-BE49-F238E27FC236}">
                <a16:creationId xmlns:a16="http://schemas.microsoft.com/office/drawing/2014/main" id="{AA4C7936-BD0E-FA4A-BEEB-06FEDC0C142B}"/>
              </a:ext>
            </a:extLst>
          </p:cNvPr>
          <p:cNvSpPr>
            <a:spLocks noGrp="1"/>
          </p:cNvSpPr>
          <p:nvPr>
            <p:ph type="title"/>
          </p:nvPr>
        </p:nvSpPr>
        <p:spPr/>
        <p:txBody>
          <a:bodyPr/>
          <a:lstStyle/>
          <a:p>
            <a:r>
              <a:rPr lang="da-DK" dirty="0"/>
              <a:t>Beredskabsspil – </a:t>
            </a:r>
            <a:r>
              <a:rPr lang="da-DK" dirty="0" err="1" smtClean="0"/>
              <a:t>Casestory</a:t>
            </a:r>
            <a:r>
              <a:rPr lang="da-DK" dirty="0" smtClean="0"/>
              <a:t> 3</a:t>
            </a:r>
            <a:endParaRPr lang="da-DK" dirty="0"/>
          </a:p>
        </p:txBody>
      </p:sp>
      <p:sp>
        <p:nvSpPr>
          <p:cNvPr id="8" name="Pladsholder til tekst 7">
            <a:extLst>
              <a:ext uri="{FF2B5EF4-FFF2-40B4-BE49-F238E27FC236}">
                <a16:creationId xmlns:a16="http://schemas.microsoft.com/office/drawing/2014/main" id="{8229CA81-E743-9E41-9A86-31623E61593E}"/>
              </a:ext>
            </a:extLst>
          </p:cNvPr>
          <p:cNvSpPr>
            <a:spLocks noGrp="1"/>
          </p:cNvSpPr>
          <p:nvPr>
            <p:ph type="body" sz="quarter" idx="13"/>
          </p:nvPr>
        </p:nvSpPr>
        <p:spPr/>
        <p:txBody>
          <a:bodyPr/>
          <a:lstStyle/>
          <a:p>
            <a:endParaRPr lang="da-DK" dirty="0"/>
          </a:p>
        </p:txBody>
      </p:sp>
      <p:sp>
        <p:nvSpPr>
          <p:cNvPr id="2" name="Pladsholder til tekst 1">
            <a:extLst>
              <a:ext uri="{FF2B5EF4-FFF2-40B4-BE49-F238E27FC236}">
                <a16:creationId xmlns:a16="http://schemas.microsoft.com/office/drawing/2014/main" id="{DFFBEFD4-CC37-1340-AF46-BE5D9B098E0C}"/>
              </a:ext>
            </a:extLst>
          </p:cNvPr>
          <p:cNvSpPr>
            <a:spLocks noGrp="1"/>
          </p:cNvSpPr>
          <p:nvPr>
            <p:ph type="body" sz="quarter" idx="14"/>
          </p:nvPr>
        </p:nvSpPr>
        <p:spPr/>
        <p:txBody>
          <a:bodyPr/>
          <a:lstStyle/>
          <a:p>
            <a:r>
              <a:rPr lang="da-DK" dirty="0"/>
              <a:t>Kompromitterede data</a:t>
            </a:r>
          </a:p>
          <a:p>
            <a:endParaRPr lang="da-DK" dirty="0"/>
          </a:p>
        </p:txBody>
      </p:sp>
    </p:spTree>
    <p:extLst>
      <p:ext uri="{BB962C8B-B14F-4D97-AF65-F5344CB8AC3E}">
        <p14:creationId xmlns:p14="http://schemas.microsoft.com/office/powerpoint/2010/main" val="3359033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el 20">
            <a:extLst>
              <a:ext uri="{FF2B5EF4-FFF2-40B4-BE49-F238E27FC236}">
                <a16:creationId xmlns:a16="http://schemas.microsoft.com/office/drawing/2014/main" id="{8F68DAE3-EEE0-3244-9F0E-2A63CBA6E57B}"/>
              </a:ext>
            </a:extLst>
          </p:cNvPr>
          <p:cNvSpPr>
            <a:spLocks noGrp="1"/>
          </p:cNvSpPr>
          <p:nvPr>
            <p:ph type="title"/>
          </p:nvPr>
        </p:nvSpPr>
        <p:spPr/>
        <p:txBody>
          <a:bodyPr/>
          <a:lstStyle/>
          <a:p>
            <a:r>
              <a:rPr lang="da-DK" dirty="0"/>
              <a:t>Beredskabsspil – </a:t>
            </a:r>
            <a:r>
              <a:rPr lang="da-DK" dirty="0" err="1"/>
              <a:t>Indspilskort</a:t>
            </a:r>
            <a:r>
              <a:rPr lang="da-DK" dirty="0"/>
              <a:t/>
            </a:r>
            <a:br>
              <a:rPr lang="da-DK" dirty="0"/>
            </a:br>
            <a:r>
              <a:rPr lang="da-DK" b="0" dirty="0" err="1" smtClean="0"/>
              <a:t>Casestory</a:t>
            </a:r>
            <a:r>
              <a:rPr lang="da-DK" b="0" dirty="0" smtClean="0"/>
              <a:t> </a:t>
            </a:r>
            <a:r>
              <a:rPr lang="da-DK" b="0" dirty="0"/>
              <a:t>3</a:t>
            </a:r>
            <a:endParaRPr lang="da-DK" dirty="0"/>
          </a:p>
        </p:txBody>
      </p:sp>
      <p:sp>
        <p:nvSpPr>
          <p:cNvPr id="22" name="Pladsholder til tekst 21">
            <a:extLst>
              <a:ext uri="{FF2B5EF4-FFF2-40B4-BE49-F238E27FC236}">
                <a16:creationId xmlns:a16="http://schemas.microsoft.com/office/drawing/2014/main" id="{8FFDB45B-5BEB-7D4D-90BD-04FB1EB9B796}"/>
              </a:ext>
            </a:extLst>
          </p:cNvPr>
          <p:cNvSpPr>
            <a:spLocks noGrp="1"/>
          </p:cNvSpPr>
          <p:nvPr>
            <p:ph type="body" sz="quarter" idx="10"/>
          </p:nvPr>
        </p:nvSpPr>
        <p:spPr/>
        <p:txBody>
          <a:bodyPr/>
          <a:lstStyle/>
          <a:p>
            <a:r>
              <a:rPr lang="da-DK" dirty="0"/>
              <a:t>Direktionen er i tvivl om, hvordan de står juridisk, og hvad de formelt set bør gøre. De beder om din rådgivning.</a:t>
            </a:r>
          </a:p>
        </p:txBody>
      </p:sp>
      <p:sp>
        <p:nvSpPr>
          <p:cNvPr id="23" name="Pladsholder til tekst 22">
            <a:extLst>
              <a:ext uri="{FF2B5EF4-FFF2-40B4-BE49-F238E27FC236}">
                <a16:creationId xmlns:a16="http://schemas.microsoft.com/office/drawing/2014/main" id="{CE1A6E75-C4EE-6846-88CF-26CD0E9228D2}"/>
              </a:ext>
            </a:extLst>
          </p:cNvPr>
          <p:cNvSpPr>
            <a:spLocks noGrp="1"/>
          </p:cNvSpPr>
          <p:nvPr>
            <p:ph type="body" sz="quarter" idx="11"/>
          </p:nvPr>
        </p:nvSpPr>
        <p:spPr/>
        <p:txBody>
          <a:bodyPr/>
          <a:lstStyle/>
          <a:p>
            <a:r>
              <a:rPr lang="da-DK" dirty="0" err="1"/>
              <a:t>Indspilskort</a:t>
            </a:r>
            <a:r>
              <a:rPr lang="da-DK" dirty="0"/>
              <a:t> til </a:t>
            </a:r>
            <a:r>
              <a:rPr lang="da-DK" dirty="0" err="1" smtClean="0"/>
              <a:t>casestory</a:t>
            </a:r>
            <a:r>
              <a:rPr lang="da-DK" dirty="0" smtClean="0"/>
              <a:t> </a:t>
            </a:r>
            <a:r>
              <a:rPr lang="da-DK" dirty="0"/>
              <a:t>3 – </a:t>
            </a:r>
            <a:r>
              <a:rPr lang="da-DK" dirty="0" smtClean="0"/>
              <a:t>fase </a:t>
            </a:r>
            <a:r>
              <a:rPr lang="da-DK" dirty="0"/>
              <a:t>1</a:t>
            </a:r>
          </a:p>
        </p:txBody>
      </p:sp>
      <p:sp>
        <p:nvSpPr>
          <p:cNvPr id="24" name="Pladsholder til tekst 23">
            <a:extLst>
              <a:ext uri="{FF2B5EF4-FFF2-40B4-BE49-F238E27FC236}">
                <a16:creationId xmlns:a16="http://schemas.microsoft.com/office/drawing/2014/main" id="{BF35039D-5DEF-2A40-BEAE-CFF1462987B4}"/>
              </a:ext>
            </a:extLst>
          </p:cNvPr>
          <p:cNvSpPr>
            <a:spLocks noGrp="1"/>
          </p:cNvSpPr>
          <p:nvPr>
            <p:ph type="body" sz="quarter" idx="12"/>
          </p:nvPr>
        </p:nvSpPr>
        <p:spPr/>
        <p:txBody>
          <a:bodyPr/>
          <a:lstStyle/>
          <a:p>
            <a:r>
              <a:rPr lang="da-DK" dirty="0"/>
              <a:t>Til </a:t>
            </a:r>
            <a:r>
              <a:rPr lang="da-DK" dirty="0" err="1"/>
              <a:t>DPO’en</a:t>
            </a:r>
            <a:endParaRPr lang="da-DK" dirty="0"/>
          </a:p>
        </p:txBody>
      </p:sp>
      <p:sp>
        <p:nvSpPr>
          <p:cNvPr id="25" name="Pladsholder til tekst 24">
            <a:extLst>
              <a:ext uri="{FF2B5EF4-FFF2-40B4-BE49-F238E27FC236}">
                <a16:creationId xmlns:a16="http://schemas.microsoft.com/office/drawing/2014/main" id="{A8F63DE1-D11F-4E4C-A5C3-23F853B4590D}"/>
              </a:ext>
            </a:extLst>
          </p:cNvPr>
          <p:cNvSpPr>
            <a:spLocks noGrp="1"/>
          </p:cNvSpPr>
          <p:nvPr>
            <p:ph type="body" sz="quarter" idx="13"/>
          </p:nvPr>
        </p:nvSpPr>
        <p:spPr>
          <a:xfrm>
            <a:off x="751063" y="3697762"/>
            <a:ext cx="359999" cy="360616"/>
          </a:xfrm>
        </p:spPr>
        <p:txBody>
          <a:bodyPr/>
          <a:lstStyle/>
          <a:p>
            <a:endParaRPr lang="da-DK" dirty="0"/>
          </a:p>
        </p:txBody>
      </p:sp>
      <p:sp>
        <p:nvSpPr>
          <p:cNvPr id="26" name="Pladsholder til tekst 25">
            <a:extLst>
              <a:ext uri="{FF2B5EF4-FFF2-40B4-BE49-F238E27FC236}">
                <a16:creationId xmlns:a16="http://schemas.microsoft.com/office/drawing/2014/main" id="{A2909B98-7CC8-6745-8EB8-E4AE263F7F47}"/>
              </a:ext>
            </a:extLst>
          </p:cNvPr>
          <p:cNvSpPr>
            <a:spLocks noGrp="1"/>
          </p:cNvSpPr>
          <p:nvPr>
            <p:ph type="body" sz="quarter" idx="14"/>
          </p:nvPr>
        </p:nvSpPr>
        <p:spPr>
          <a:xfrm>
            <a:off x="1278030" y="3765552"/>
            <a:ext cx="1828800" cy="244573"/>
          </a:xfrm>
        </p:spPr>
        <p:txBody>
          <a:bodyPr/>
          <a:lstStyle/>
          <a:p>
            <a:r>
              <a:rPr lang="da-DK" dirty="0"/>
              <a:t>Hvad gør du?</a:t>
            </a:r>
          </a:p>
          <a:p>
            <a:endParaRPr lang="da-DK" dirty="0"/>
          </a:p>
          <a:p>
            <a:endParaRPr lang="da-DK" dirty="0"/>
          </a:p>
        </p:txBody>
      </p:sp>
      <p:sp>
        <p:nvSpPr>
          <p:cNvPr id="29" name="Pladsholder til tekst 28">
            <a:extLst>
              <a:ext uri="{FF2B5EF4-FFF2-40B4-BE49-F238E27FC236}">
                <a16:creationId xmlns:a16="http://schemas.microsoft.com/office/drawing/2014/main" id="{6EE844B5-F45B-1246-AA14-180E6567E54C}"/>
              </a:ext>
            </a:extLst>
          </p:cNvPr>
          <p:cNvSpPr>
            <a:spLocks noGrp="1"/>
          </p:cNvSpPr>
          <p:nvPr>
            <p:ph type="body" sz="quarter" idx="18"/>
          </p:nvPr>
        </p:nvSpPr>
        <p:spPr/>
        <p:txBody>
          <a:bodyPr/>
          <a:lstStyle/>
          <a:p>
            <a:r>
              <a:rPr lang="da-DK" dirty="0"/>
              <a:t>En informationssikkerhedskoordinator melder, at en fagmedarbejder ikke kan genkende de konkrete data, og de er i tvivl om, hvorvidt det er data fra fagsystemet.</a:t>
            </a:r>
          </a:p>
        </p:txBody>
      </p:sp>
      <p:sp>
        <p:nvSpPr>
          <p:cNvPr id="30" name="Pladsholder til tekst 29">
            <a:extLst>
              <a:ext uri="{FF2B5EF4-FFF2-40B4-BE49-F238E27FC236}">
                <a16:creationId xmlns:a16="http://schemas.microsoft.com/office/drawing/2014/main" id="{41AC94F8-C98E-6A4E-B746-42FCFB3DED1F}"/>
              </a:ext>
            </a:extLst>
          </p:cNvPr>
          <p:cNvSpPr>
            <a:spLocks noGrp="1"/>
          </p:cNvSpPr>
          <p:nvPr>
            <p:ph type="body" sz="quarter" idx="19"/>
          </p:nvPr>
        </p:nvSpPr>
        <p:spPr/>
        <p:txBody>
          <a:bodyPr/>
          <a:lstStyle/>
          <a:p>
            <a:r>
              <a:rPr lang="da-DK" dirty="0" err="1"/>
              <a:t>Indspilskort</a:t>
            </a:r>
            <a:r>
              <a:rPr lang="da-DK" dirty="0"/>
              <a:t> til </a:t>
            </a:r>
            <a:r>
              <a:rPr lang="da-DK" dirty="0" err="1" smtClean="0"/>
              <a:t>casestory</a:t>
            </a:r>
            <a:r>
              <a:rPr lang="da-DK" dirty="0" smtClean="0"/>
              <a:t> </a:t>
            </a:r>
            <a:r>
              <a:rPr lang="da-DK" dirty="0"/>
              <a:t>3 – </a:t>
            </a:r>
            <a:r>
              <a:rPr lang="da-DK" dirty="0" smtClean="0"/>
              <a:t>fase </a:t>
            </a:r>
            <a:r>
              <a:rPr lang="da-DK" dirty="0"/>
              <a:t>2</a:t>
            </a:r>
          </a:p>
        </p:txBody>
      </p:sp>
      <p:sp>
        <p:nvSpPr>
          <p:cNvPr id="31" name="Pladsholder til tekst 30">
            <a:extLst>
              <a:ext uri="{FF2B5EF4-FFF2-40B4-BE49-F238E27FC236}">
                <a16:creationId xmlns:a16="http://schemas.microsoft.com/office/drawing/2014/main" id="{65A0E90A-1808-D94A-89A7-92EF072BFA5F}"/>
              </a:ext>
            </a:extLst>
          </p:cNvPr>
          <p:cNvSpPr>
            <a:spLocks noGrp="1"/>
          </p:cNvSpPr>
          <p:nvPr>
            <p:ph type="body" sz="quarter" idx="20"/>
          </p:nvPr>
        </p:nvSpPr>
        <p:spPr/>
        <p:txBody>
          <a:bodyPr/>
          <a:lstStyle/>
          <a:p>
            <a:r>
              <a:rPr lang="da-DK" dirty="0"/>
              <a:t>Til </a:t>
            </a:r>
            <a:r>
              <a:rPr lang="da-DK" dirty="0" err="1"/>
              <a:t>DPO’en</a:t>
            </a:r>
            <a:endParaRPr lang="da-DK" dirty="0"/>
          </a:p>
          <a:p>
            <a:endParaRPr lang="da-DK" dirty="0"/>
          </a:p>
        </p:txBody>
      </p:sp>
      <p:sp>
        <p:nvSpPr>
          <p:cNvPr id="32" name="Pladsholder til tekst 31">
            <a:extLst>
              <a:ext uri="{FF2B5EF4-FFF2-40B4-BE49-F238E27FC236}">
                <a16:creationId xmlns:a16="http://schemas.microsoft.com/office/drawing/2014/main" id="{22D1280D-A898-3143-81BD-A8C380D69DE1}"/>
              </a:ext>
            </a:extLst>
          </p:cNvPr>
          <p:cNvSpPr>
            <a:spLocks noGrp="1"/>
          </p:cNvSpPr>
          <p:nvPr>
            <p:ph type="body" sz="quarter" idx="21"/>
          </p:nvPr>
        </p:nvSpPr>
        <p:spPr>
          <a:xfrm>
            <a:off x="751063" y="6628893"/>
            <a:ext cx="359999" cy="360616"/>
          </a:xfrm>
        </p:spPr>
        <p:txBody>
          <a:bodyPr/>
          <a:lstStyle/>
          <a:p>
            <a:endParaRPr lang="da-DK" dirty="0"/>
          </a:p>
        </p:txBody>
      </p:sp>
      <p:sp>
        <p:nvSpPr>
          <p:cNvPr id="33" name="Pladsholder til tekst 32">
            <a:extLst>
              <a:ext uri="{FF2B5EF4-FFF2-40B4-BE49-F238E27FC236}">
                <a16:creationId xmlns:a16="http://schemas.microsoft.com/office/drawing/2014/main" id="{D7407F6E-AAD1-3340-8C24-EE5C99AD1122}"/>
              </a:ext>
            </a:extLst>
          </p:cNvPr>
          <p:cNvSpPr>
            <a:spLocks noGrp="1"/>
          </p:cNvSpPr>
          <p:nvPr>
            <p:ph type="body" sz="quarter" idx="22"/>
          </p:nvPr>
        </p:nvSpPr>
        <p:spPr>
          <a:xfrm>
            <a:off x="1278030" y="6696683"/>
            <a:ext cx="1828800" cy="244573"/>
          </a:xfrm>
        </p:spPr>
        <p:txBody>
          <a:bodyPr/>
          <a:lstStyle/>
          <a:p>
            <a:r>
              <a:rPr lang="da-DK" dirty="0"/>
              <a:t>Hvad gør du?</a:t>
            </a:r>
          </a:p>
          <a:p>
            <a:endParaRPr lang="da-DK" dirty="0"/>
          </a:p>
          <a:p>
            <a:endParaRPr lang="da-DK" dirty="0"/>
          </a:p>
        </p:txBody>
      </p:sp>
      <p:sp>
        <p:nvSpPr>
          <p:cNvPr id="35" name="Pladsholder til tekst 34">
            <a:extLst>
              <a:ext uri="{FF2B5EF4-FFF2-40B4-BE49-F238E27FC236}">
                <a16:creationId xmlns:a16="http://schemas.microsoft.com/office/drawing/2014/main" id="{4C4188EB-E7FD-7347-9ED2-CCC782A58AF2}"/>
              </a:ext>
            </a:extLst>
          </p:cNvPr>
          <p:cNvSpPr>
            <a:spLocks noGrp="1"/>
          </p:cNvSpPr>
          <p:nvPr>
            <p:ph type="body" sz="quarter" idx="24"/>
          </p:nvPr>
        </p:nvSpPr>
        <p:spPr/>
        <p:txBody>
          <a:bodyPr/>
          <a:lstStyle/>
          <a:p>
            <a:r>
              <a:rPr lang="da-DK" dirty="0"/>
              <a:t>Systemejeren fra fagsystemet kontakter dig for at bekræfte, at de kompromitterede data ikke er valide persondata. De viste data er testdata fra undervisningsmiljøet, som anvender PERSON37-basen.</a:t>
            </a:r>
          </a:p>
        </p:txBody>
      </p:sp>
      <p:sp>
        <p:nvSpPr>
          <p:cNvPr id="36" name="Pladsholder til tekst 35">
            <a:extLst>
              <a:ext uri="{FF2B5EF4-FFF2-40B4-BE49-F238E27FC236}">
                <a16:creationId xmlns:a16="http://schemas.microsoft.com/office/drawing/2014/main" id="{0898E79F-2595-1246-B8A8-C23095AFFB17}"/>
              </a:ext>
            </a:extLst>
          </p:cNvPr>
          <p:cNvSpPr>
            <a:spLocks noGrp="1"/>
          </p:cNvSpPr>
          <p:nvPr>
            <p:ph type="body" sz="quarter" idx="25"/>
          </p:nvPr>
        </p:nvSpPr>
        <p:spPr/>
        <p:txBody>
          <a:bodyPr/>
          <a:lstStyle/>
          <a:p>
            <a:r>
              <a:rPr lang="da-DK" dirty="0" err="1"/>
              <a:t>Indspilskort</a:t>
            </a:r>
            <a:r>
              <a:rPr lang="da-DK" dirty="0"/>
              <a:t> til </a:t>
            </a:r>
            <a:r>
              <a:rPr lang="da-DK" dirty="0" err="1" smtClean="0"/>
              <a:t>casestory</a:t>
            </a:r>
            <a:r>
              <a:rPr lang="da-DK" dirty="0" smtClean="0"/>
              <a:t> </a:t>
            </a:r>
            <a:r>
              <a:rPr lang="da-DK" dirty="0"/>
              <a:t>3 – </a:t>
            </a:r>
            <a:r>
              <a:rPr lang="da-DK" dirty="0" smtClean="0"/>
              <a:t>fase </a:t>
            </a:r>
            <a:r>
              <a:rPr lang="da-DK" dirty="0"/>
              <a:t>3</a:t>
            </a:r>
          </a:p>
        </p:txBody>
      </p:sp>
      <p:sp>
        <p:nvSpPr>
          <p:cNvPr id="37" name="Pladsholder til tekst 36">
            <a:extLst>
              <a:ext uri="{FF2B5EF4-FFF2-40B4-BE49-F238E27FC236}">
                <a16:creationId xmlns:a16="http://schemas.microsoft.com/office/drawing/2014/main" id="{A274F440-38CE-BD4B-8619-E28336FD25AA}"/>
              </a:ext>
            </a:extLst>
          </p:cNvPr>
          <p:cNvSpPr>
            <a:spLocks noGrp="1"/>
          </p:cNvSpPr>
          <p:nvPr>
            <p:ph type="body" sz="quarter" idx="26"/>
          </p:nvPr>
        </p:nvSpPr>
        <p:spPr/>
        <p:txBody>
          <a:bodyPr/>
          <a:lstStyle/>
          <a:p>
            <a:r>
              <a:rPr lang="da-DK" dirty="0"/>
              <a:t>Til </a:t>
            </a:r>
            <a:r>
              <a:rPr lang="da-DK" dirty="0" err="1"/>
              <a:t>DPO’en</a:t>
            </a:r>
            <a:endParaRPr lang="da-DK" dirty="0"/>
          </a:p>
          <a:p>
            <a:endParaRPr lang="da-DK" dirty="0"/>
          </a:p>
        </p:txBody>
      </p:sp>
      <p:sp>
        <p:nvSpPr>
          <p:cNvPr id="38" name="Pladsholder til tekst 37">
            <a:extLst>
              <a:ext uri="{FF2B5EF4-FFF2-40B4-BE49-F238E27FC236}">
                <a16:creationId xmlns:a16="http://schemas.microsoft.com/office/drawing/2014/main" id="{97E77260-6556-5640-8910-857F737FEB88}"/>
              </a:ext>
            </a:extLst>
          </p:cNvPr>
          <p:cNvSpPr>
            <a:spLocks noGrp="1"/>
          </p:cNvSpPr>
          <p:nvPr>
            <p:ph type="body" sz="quarter" idx="27"/>
          </p:nvPr>
        </p:nvSpPr>
        <p:spPr/>
        <p:txBody>
          <a:bodyPr/>
          <a:lstStyle/>
          <a:p>
            <a:endParaRPr lang="da-DK"/>
          </a:p>
        </p:txBody>
      </p:sp>
      <p:sp>
        <p:nvSpPr>
          <p:cNvPr id="39" name="Pladsholder til tekst 38">
            <a:extLst>
              <a:ext uri="{FF2B5EF4-FFF2-40B4-BE49-F238E27FC236}">
                <a16:creationId xmlns:a16="http://schemas.microsoft.com/office/drawing/2014/main" id="{5E986EF5-EDFC-3945-9183-063683955A05}"/>
              </a:ext>
            </a:extLst>
          </p:cNvPr>
          <p:cNvSpPr>
            <a:spLocks noGrp="1"/>
          </p:cNvSpPr>
          <p:nvPr>
            <p:ph type="body" sz="quarter" idx="28"/>
          </p:nvPr>
        </p:nvSpPr>
        <p:spPr/>
        <p:txBody>
          <a:bodyPr/>
          <a:lstStyle/>
          <a:p>
            <a:r>
              <a:rPr lang="da-DK" dirty="0"/>
              <a:t>Hvad gør du?</a:t>
            </a:r>
          </a:p>
          <a:p>
            <a:endParaRPr lang="da-DK" dirty="0"/>
          </a:p>
          <a:p>
            <a:endParaRPr lang="da-DK" dirty="0"/>
          </a:p>
        </p:txBody>
      </p:sp>
      <p:sp>
        <p:nvSpPr>
          <p:cNvPr id="40" name="Pladsholder til tekst 39">
            <a:extLst>
              <a:ext uri="{FF2B5EF4-FFF2-40B4-BE49-F238E27FC236}">
                <a16:creationId xmlns:a16="http://schemas.microsoft.com/office/drawing/2014/main" id="{691A950E-96EA-4447-B6CB-E9CB2A5566CC}"/>
              </a:ext>
            </a:extLst>
          </p:cNvPr>
          <p:cNvSpPr>
            <a:spLocks noGrp="1"/>
          </p:cNvSpPr>
          <p:nvPr>
            <p:ph type="body" sz="quarter" idx="29"/>
          </p:nvPr>
        </p:nvSpPr>
        <p:spPr/>
        <p:txBody>
          <a:bodyPr/>
          <a:lstStyle/>
          <a:p>
            <a:endParaRPr lang="da-DK"/>
          </a:p>
        </p:txBody>
      </p:sp>
      <p:sp>
        <p:nvSpPr>
          <p:cNvPr id="41" name="Pladsholder til tekst 40">
            <a:extLst>
              <a:ext uri="{FF2B5EF4-FFF2-40B4-BE49-F238E27FC236}">
                <a16:creationId xmlns:a16="http://schemas.microsoft.com/office/drawing/2014/main" id="{B2EEBA4D-2678-974C-9B34-27BA336BA448}"/>
              </a:ext>
            </a:extLst>
          </p:cNvPr>
          <p:cNvSpPr>
            <a:spLocks noGrp="1"/>
          </p:cNvSpPr>
          <p:nvPr>
            <p:ph type="body" sz="quarter" idx="30"/>
          </p:nvPr>
        </p:nvSpPr>
        <p:spPr/>
        <p:txBody>
          <a:bodyPr/>
          <a:lstStyle/>
          <a:p>
            <a:endParaRPr lang="da-DK"/>
          </a:p>
        </p:txBody>
      </p:sp>
      <p:sp>
        <p:nvSpPr>
          <p:cNvPr id="42" name="Pladsholder til tekst 41">
            <a:extLst>
              <a:ext uri="{FF2B5EF4-FFF2-40B4-BE49-F238E27FC236}">
                <a16:creationId xmlns:a16="http://schemas.microsoft.com/office/drawing/2014/main" id="{B2880F48-F852-7F45-878D-1E8C7AF9924A}"/>
              </a:ext>
            </a:extLst>
          </p:cNvPr>
          <p:cNvSpPr>
            <a:spLocks noGrp="1"/>
          </p:cNvSpPr>
          <p:nvPr>
            <p:ph type="body" sz="quarter" idx="31"/>
          </p:nvPr>
        </p:nvSpPr>
        <p:spPr/>
        <p:txBody>
          <a:bodyPr/>
          <a:lstStyle/>
          <a:p>
            <a:endParaRPr lang="da-DK"/>
          </a:p>
        </p:txBody>
      </p:sp>
      <p:sp>
        <p:nvSpPr>
          <p:cNvPr id="43" name="Pladsholder til tekst 42">
            <a:extLst>
              <a:ext uri="{FF2B5EF4-FFF2-40B4-BE49-F238E27FC236}">
                <a16:creationId xmlns:a16="http://schemas.microsoft.com/office/drawing/2014/main" id="{07FE7010-4C15-0A45-9D2E-864467DB5B11}"/>
              </a:ext>
            </a:extLst>
          </p:cNvPr>
          <p:cNvSpPr>
            <a:spLocks noGrp="1"/>
          </p:cNvSpPr>
          <p:nvPr>
            <p:ph type="body" sz="quarter" idx="32"/>
          </p:nvPr>
        </p:nvSpPr>
        <p:spPr/>
        <p:txBody>
          <a:bodyPr/>
          <a:lstStyle/>
          <a:p>
            <a:endParaRPr lang="da-DK"/>
          </a:p>
        </p:txBody>
      </p:sp>
      <p:sp>
        <p:nvSpPr>
          <p:cNvPr id="44" name="Pladsholder til tekst 43">
            <a:extLst>
              <a:ext uri="{FF2B5EF4-FFF2-40B4-BE49-F238E27FC236}">
                <a16:creationId xmlns:a16="http://schemas.microsoft.com/office/drawing/2014/main" id="{DDFB632A-6C8A-EF4F-AA3E-187548ADE242}"/>
              </a:ext>
            </a:extLst>
          </p:cNvPr>
          <p:cNvSpPr>
            <a:spLocks noGrp="1"/>
          </p:cNvSpPr>
          <p:nvPr>
            <p:ph type="body" sz="quarter" idx="33"/>
          </p:nvPr>
        </p:nvSpPr>
        <p:spPr/>
        <p:txBody>
          <a:bodyPr/>
          <a:lstStyle/>
          <a:p>
            <a:endParaRPr lang="da-DK"/>
          </a:p>
        </p:txBody>
      </p:sp>
      <p:sp>
        <p:nvSpPr>
          <p:cNvPr id="45" name="Pladsholder til tekst 44">
            <a:extLst>
              <a:ext uri="{FF2B5EF4-FFF2-40B4-BE49-F238E27FC236}">
                <a16:creationId xmlns:a16="http://schemas.microsoft.com/office/drawing/2014/main" id="{70EC9DE1-CF8F-9443-920E-06B6F1CD7FC4}"/>
              </a:ext>
            </a:extLst>
          </p:cNvPr>
          <p:cNvSpPr>
            <a:spLocks noGrp="1"/>
          </p:cNvSpPr>
          <p:nvPr>
            <p:ph type="body" sz="quarter" idx="34"/>
          </p:nvPr>
        </p:nvSpPr>
        <p:spPr/>
        <p:txBody>
          <a:bodyPr/>
          <a:lstStyle/>
          <a:p>
            <a:endParaRPr lang="da-DK"/>
          </a:p>
        </p:txBody>
      </p:sp>
      <p:pic>
        <p:nvPicPr>
          <p:cNvPr id="46" name="Billede 45">
            <a:extLst>
              <a:ext uri="{FF2B5EF4-FFF2-40B4-BE49-F238E27FC236}">
                <a16:creationId xmlns:a16="http://schemas.microsoft.com/office/drawing/2014/main" id="{D6BE6A67-432A-734E-89D2-1C414588CE2B}"/>
              </a:ext>
            </a:extLst>
          </p:cNvPr>
          <p:cNvPicPr>
            <a:picLocks noChangeAspect="1"/>
          </p:cNvPicPr>
          <p:nvPr/>
        </p:nvPicPr>
        <p:blipFill>
          <a:blip r:embed="rId3"/>
          <a:stretch>
            <a:fillRect/>
          </a:stretch>
        </p:blipFill>
        <p:spPr>
          <a:xfrm>
            <a:off x="6548709" y="1748271"/>
            <a:ext cx="542591" cy="536494"/>
          </a:xfrm>
          <a:prstGeom prst="rect">
            <a:avLst/>
          </a:prstGeom>
        </p:spPr>
      </p:pic>
      <p:pic>
        <p:nvPicPr>
          <p:cNvPr id="47" name="Billede 46">
            <a:extLst>
              <a:ext uri="{FF2B5EF4-FFF2-40B4-BE49-F238E27FC236}">
                <a16:creationId xmlns:a16="http://schemas.microsoft.com/office/drawing/2014/main" id="{FA4DAD29-ED72-9A42-A3D1-011C051FCC10}"/>
              </a:ext>
            </a:extLst>
          </p:cNvPr>
          <p:cNvPicPr>
            <a:picLocks noChangeAspect="1"/>
          </p:cNvPicPr>
          <p:nvPr/>
        </p:nvPicPr>
        <p:blipFill>
          <a:blip r:embed="rId3"/>
          <a:stretch>
            <a:fillRect/>
          </a:stretch>
        </p:blipFill>
        <p:spPr>
          <a:xfrm>
            <a:off x="6554207" y="4658620"/>
            <a:ext cx="542591" cy="536494"/>
          </a:xfrm>
          <a:prstGeom prst="rect">
            <a:avLst/>
          </a:prstGeom>
        </p:spPr>
      </p:pic>
      <p:pic>
        <p:nvPicPr>
          <p:cNvPr id="48" name="Billede 47">
            <a:extLst>
              <a:ext uri="{FF2B5EF4-FFF2-40B4-BE49-F238E27FC236}">
                <a16:creationId xmlns:a16="http://schemas.microsoft.com/office/drawing/2014/main" id="{4A26B38D-05AA-B148-AEA2-1D83C2FB84C1}"/>
              </a:ext>
            </a:extLst>
          </p:cNvPr>
          <p:cNvPicPr>
            <a:picLocks noChangeAspect="1"/>
          </p:cNvPicPr>
          <p:nvPr/>
        </p:nvPicPr>
        <p:blipFill>
          <a:blip r:embed="rId3"/>
          <a:stretch>
            <a:fillRect/>
          </a:stretch>
        </p:blipFill>
        <p:spPr>
          <a:xfrm>
            <a:off x="6565637" y="7601660"/>
            <a:ext cx="542591" cy="536494"/>
          </a:xfrm>
          <a:prstGeom prst="rect">
            <a:avLst/>
          </a:prstGeom>
        </p:spPr>
      </p:pic>
    </p:spTree>
    <p:extLst>
      <p:ext uri="{BB962C8B-B14F-4D97-AF65-F5344CB8AC3E}">
        <p14:creationId xmlns:p14="http://schemas.microsoft.com/office/powerpoint/2010/main" val="3090646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Beredskabsspil – Bombekort</a:t>
            </a:r>
            <a:br>
              <a:rPr lang="da-DK" dirty="0" smtClean="0"/>
            </a:br>
            <a:r>
              <a:rPr lang="da-DK" dirty="0" err="1" smtClean="0"/>
              <a:t>Casestory</a:t>
            </a:r>
            <a:r>
              <a:rPr lang="da-DK" dirty="0" smtClean="0"/>
              <a:t> 3</a:t>
            </a:r>
            <a:endParaRPr lang="da-DK" dirty="0"/>
          </a:p>
        </p:txBody>
      </p:sp>
      <p:sp>
        <p:nvSpPr>
          <p:cNvPr id="3" name="Pladsholder til tekst 2"/>
          <p:cNvSpPr>
            <a:spLocks noGrp="1"/>
          </p:cNvSpPr>
          <p:nvPr>
            <p:ph type="body" sz="quarter" idx="10"/>
          </p:nvPr>
        </p:nvSpPr>
        <p:spPr/>
        <p:txBody>
          <a:bodyPr/>
          <a:lstStyle/>
          <a:p>
            <a:r>
              <a:rPr lang="da-DK" dirty="0"/>
              <a:t>Beredskabslederen er egentlig på ferie og er derfor ikke 100 % tilgængelig. De næste 15 min. må personen derfor ikke byde ind til krisestabens handlinger i spilsituationen.</a:t>
            </a:r>
          </a:p>
        </p:txBody>
      </p:sp>
      <p:sp>
        <p:nvSpPr>
          <p:cNvPr id="4" name="Pladsholder til tekst 3"/>
          <p:cNvSpPr>
            <a:spLocks noGrp="1"/>
          </p:cNvSpPr>
          <p:nvPr>
            <p:ph type="body" sz="quarter" idx="11"/>
          </p:nvPr>
        </p:nvSpPr>
        <p:spPr/>
        <p:txBody>
          <a:bodyPr/>
          <a:lstStyle/>
          <a:p>
            <a:r>
              <a:rPr lang="da-DK" dirty="0" smtClean="0"/>
              <a:t>Bombekort til </a:t>
            </a:r>
            <a:r>
              <a:rPr lang="da-DK" dirty="0" err="1" smtClean="0"/>
              <a:t>casestory</a:t>
            </a:r>
            <a:r>
              <a:rPr lang="da-DK" dirty="0" smtClean="0"/>
              <a:t> 3 – </a:t>
            </a:r>
            <a:r>
              <a:rPr lang="da-DK" dirty="0"/>
              <a:t>f</a:t>
            </a:r>
            <a:r>
              <a:rPr lang="da-DK" dirty="0" smtClean="0"/>
              <a:t>ase 1</a:t>
            </a:r>
            <a:endParaRPr lang="da-DK" dirty="0"/>
          </a:p>
        </p:txBody>
      </p:sp>
      <p:sp>
        <p:nvSpPr>
          <p:cNvPr id="5" name="Pladsholder til tekst 4"/>
          <p:cNvSpPr>
            <a:spLocks noGrp="1"/>
          </p:cNvSpPr>
          <p:nvPr>
            <p:ph type="body" sz="quarter" idx="12"/>
          </p:nvPr>
        </p:nvSpPr>
        <p:spPr/>
        <p:txBody>
          <a:bodyPr/>
          <a:lstStyle/>
          <a:p>
            <a:r>
              <a:rPr lang="da-DK" dirty="0" smtClean="0"/>
              <a:t>Til alle</a:t>
            </a:r>
            <a:endParaRPr lang="da-DK" dirty="0"/>
          </a:p>
        </p:txBody>
      </p:sp>
      <p:sp>
        <p:nvSpPr>
          <p:cNvPr id="6" name="Pladsholder til tekst 5"/>
          <p:cNvSpPr>
            <a:spLocks noGrp="1"/>
          </p:cNvSpPr>
          <p:nvPr>
            <p:ph type="body" sz="quarter" idx="13"/>
          </p:nvPr>
        </p:nvSpPr>
        <p:spPr/>
        <p:txBody>
          <a:bodyPr/>
          <a:lstStyle/>
          <a:p>
            <a:endParaRPr lang="da-DK" dirty="0"/>
          </a:p>
        </p:txBody>
      </p:sp>
      <p:sp>
        <p:nvSpPr>
          <p:cNvPr id="7" name="Pladsholder til tekst 6"/>
          <p:cNvSpPr>
            <a:spLocks noGrp="1"/>
          </p:cNvSpPr>
          <p:nvPr>
            <p:ph type="body" sz="quarter" idx="14"/>
          </p:nvPr>
        </p:nvSpPr>
        <p:spPr/>
        <p:txBody>
          <a:bodyPr/>
          <a:lstStyle/>
          <a:p>
            <a:r>
              <a:rPr lang="da-DK" dirty="0" smtClean="0"/>
              <a:t>Hvad gør I?</a:t>
            </a:r>
            <a:endParaRPr lang="da-DK" dirty="0"/>
          </a:p>
        </p:txBody>
      </p:sp>
      <p:sp>
        <p:nvSpPr>
          <p:cNvPr id="8" name="Pladsholder til tekst 7"/>
          <p:cNvSpPr>
            <a:spLocks noGrp="1"/>
          </p:cNvSpPr>
          <p:nvPr>
            <p:ph type="body" sz="quarter" idx="18"/>
          </p:nvPr>
        </p:nvSpPr>
        <p:spPr/>
        <p:txBody>
          <a:bodyPr/>
          <a:lstStyle/>
          <a:p>
            <a:r>
              <a:rPr lang="da-DK" dirty="0" smtClean="0"/>
              <a:t>En samarbejdsorganisation, der også anvender jeres data, har til pressen udtalt, at det er problematisk at have et fagsystem, der er så bredt anvendt, som ikke er sikkert, og at de ser med alvor på sagen</a:t>
            </a:r>
            <a:r>
              <a:rPr lang="da-DK" dirty="0" smtClean="0"/>
              <a:t>. En journalist har på den baggrund søgt aktindsigt i myndighedens risikovurderinger af fagsystemet.</a:t>
            </a:r>
            <a:endParaRPr lang="da-DK" dirty="0" smtClean="0"/>
          </a:p>
        </p:txBody>
      </p:sp>
      <p:sp>
        <p:nvSpPr>
          <p:cNvPr id="9" name="Pladsholder til tekst 8"/>
          <p:cNvSpPr>
            <a:spLocks noGrp="1"/>
          </p:cNvSpPr>
          <p:nvPr>
            <p:ph type="body" sz="quarter" idx="19"/>
          </p:nvPr>
        </p:nvSpPr>
        <p:spPr/>
        <p:txBody>
          <a:bodyPr/>
          <a:lstStyle/>
          <a:p>
            <a:r>
              <a:rPr lang="da-DK" dirty="0" smtClean="0"/>
              <a:t>Bombekort til </a:t>
            </a:r>
            <a:r>
              <a:rPr lang="da-DK" dirty="0" err="1" smtClean="0"/>
              <a:t>casestory</a:t>
            </a:r>
            <a:r>
              <a:rPr lang="da-DK" dirty="0" smtClean="0"/>
              <a:t> 3 – fase 2</a:t>
            </a:r>
            <a:endParaRPr lang="da-DK" dirty="0"/>
          </a:p>
        </p:txBody>
      </p:sp>
      <p:sp>
        <p:nvSpPr>
          <p:cNvPr id="10" name="Pladsholder til tekst 9"/>
          <p:cNvSpPr>
            <a:spLocks noGrp="1"/>
          </p:cNvSpPr>
          <p:nvPr>
            <p:ph type="body" sz="quarter" idx="20"/>
          </p:nvPr>
        </p:nvSpPr>
        <p:spPr/>
        <p:txBody>
          <a:bodyPr/>
          <a:lstStyle/>
          <a:p>
            <a:r>
              <a:rPr lang="da-DK" dirty="0" smtClean="0"/>
              <a:t>Til alle</a:t>
            </a:r>
            <a:endParaRPr lang="da-DK" dirty="0"/>
          </a:p>
        </p:txBody>
      </p:sp>
      <p:sp>
        <p:nvSpPr>
          <p:cNvPr id="11" name="Pladsholder til tekst 10"/>
          <p:cNvSpPr>
            <a:spLocks noGrp="1"/>
          </p:cNvSpPr>
          <p:nvPr>
            <p:ph type="body" sz="quarter" idx="21"/>
          </p:nvPr>
        </p:nvSpPr>
        <p:spPr/>
        <p:txBody>
          <a:bodyPr/>
          <a:lstStyle/>
          <a:p>
            <a:endParaRPr lang="da-DK"/>
          </a:p>
        </p:txBody>
      </p:sp>
      <p:sp>
        <p:nvSpPr>
          <p:cNvPr id="12" name="Pladsholder til tekst 11"/>
          <p:cNvSpPr>
            <a:spLocks noGrp="1"/>
          </p:cNvSpPr>
          <p:nvPr>
            <p:ph type="body" sz="quarter" idx="22"/>
          </p:nvPr>
        </p:nvSpPr>
        <p:spPr/>
        <p:txBody>
          <a:bodyPr/>
          <a:lstStyle/>
          <a:p>
            <a:r>
              <a:rPr lang="da-DK" dirty="0"/>
              <a:t>Hvad gør I?</a:t>
            </a:r>
          </a:p>
          <a:p>
            <a:endParaRPr lang="da-DK" dirty="0"/>
          </a:p>
        </p:txBody>
      </p:sp>
      <p:sp>
        <p:nvSpPr>
          <p:cNvPr id="13" name="Pladsholder til tekst 12"/>
          <p:cNvSpPr>
            <a:spLocks noGrp="1"/>
          </p:cNvSpPr>
          <p:nvPr>
            <p:ph type="body" sz="quarter" idx="24"/>
          </p:nvPr>
        </p:nvSpPr>
        <p:spPr/>
        <p:txBody>
          <a:bodyPr/>
          <a:lstStyle/>
          <a:p>
            <a:r>
              <a:rPr lang="da-DK" dirty="0" smtClean="0"/>
              <a:t>Selvom pressen er blevet informeret om hændelsens forløb, svirrer rygterne om fagsystemets sikkerhed </a:t>
            </a:r>
            <a:r>
              <a:rPr lang="da-DK" dirty="0" err="1" smtClean="0"/>
              <a:t>pba</a:t>
            </a:r>
            <a:r>
              <a:rPr lang="da-DK" dirty="0" smtClean="0"/>
              <a:t>. samarbejdsorganisationens udtalelse. Citatet florerer stadig </a:t>
            </a:r>
            <a:r>
              <a:rPr lang="da-DK" smtClean="0"/>
              <a:t>i medierne. </a:t>
            </a:r>
            <a:endParaRPr lang="da-DK" dirty="0"/>
          </a:p>
        </p:txBody>
      </p:sp>
      <p:sp>
        <p:nvSpPr>
          <p:cNvPr id="14" name="Pladsholder til tekst 13"/>
          <p:cNvSpPr>
            <a:spLocks noGrp="1"/>
          </p:cNvSpPr>
          <p:nvPr>
            <p:ph type="body" sz="quarter" idx="25"/>
          </p:nvPr>
        </p:nvSpPr>
        <p:spPr/>
        <p:txBody>
          <a:bodyPr/>
          <a:lstStyle/>
          <a:p>
            <a:r>
              <a:rPr lang="da-DK" dirty="0" smtClean="0"/>
              <a:t>Bombekort til </a:t>
            </a:r>
            <a:r>
              <a:rPr lang="da-DK" dirty="0" err="1" smtClean="0"/>
              <a:t>casestory</a:t>
            </a:r>
            <a:r>
              <a:rPr lang="da-DK" dirty="0" smtClean="0"/>
              <a:t> </a:t>
            </a:r>
            <a:r>
              <a:rPr lang="da-DK" dirty="0"/>
              <a:t>3</a:t>
            </a:r>
            <a:r>
              <a:rPr lang="da-DK" dirty="0" smtClean="0"/>
              <a:t> – fase 3</a:t>
            </a:r>
            <a:endParaRPr lang="da-DK" dirty="0"/>
          </a:p>
        </p:txBody>
      </p:sp>
      <p:sp>
        <p:nvSpPr>
          <p:cNvPr id="15" name="Pladsholder til tekst 14"/>
          <p:cNvSpPr>
            <a:spLocks noGrp="1"/>
          </p:cNvSpPr>
          <p:nvPr>
            <p:ph type="body" sz="quarter" idx="26"/>
          </p:nvPr>
        </p:nvSpPr>
        <p:spPr/>
        <p:txBody>
          <a:bodyPr/>
          <a:lstStyle/>
          <a:p>
            <a:r>
              <a:rPr lang="da-DK" dirty="0" smtClean="0"/>
              <a:t>Til alle</a:t>
            </a:r>
            <a:endParaRPr lang="da-DK" dirty="0"/>
          </a:p>
        </p:txBody>
      </p:sp>
      <p:sp>
        <p:nvSpPr>
          <p:cNvPr id="16" name="Pladsholder til tekst 15"/>
          <p:cNvSpPr>
            <a:spLocks noGrp="1"/>
          </p:cNvSpPr>
          <p:nvPr>
            <p:ph type="body" sz="quarter" idx="27"/>
          </p:nvPr>
        </p:nvSpPr>
        <p:spPr/>
        <p:txBody>
          <a:bodyPr/>
          <a:lstStyle/>
          <a:p>
            <a:endParaRPr lang="da-DK"/>
          </a:p>
        </p:txBody>
      </p:sp>
      <p:sp>
        <p:nvSpPr>
          <p:cNvPr id="17" name="Pladsholder til tekst 16"/>
          <p:cNvSpPr>
            <a:spLocks noGrp="1"/>
          </p:cNvSpPr>
          <p:nvPr>
            <p:ph type="body" sz="quarter" idx="28"/>
          </p:nvPr>
        </p:nvSpPr>
        <p:spPr/>
        <p:txBody>
          <a:bodyPr/>
          <a:lstStyle/>
          <a:p>
            <a:r>
              <a:rPr lang="da-DK" dirty="0"/>
              <a:t>Hvad gør I?</a:t>
            </a:r>
          </a:p>
          <a:p>
            <a:endParaRPr lang="da-DK" dirty="0"/>
          </a:p>
        </p:txBody>
      </p:sp>
      <p:sp>
        <p:nvSpPr>
          <p:cNvPr id="21" name="Pladsholder til tekst 20"/>
          <p:cNvSpPr>
            <a:spLocks noGrp="1"/>
          </p:cNvSpPr>
          <p:nvPr>
            <p:ph type="body" sz="quarter" idx="29"/>
          </p:nvPr>
        </p:nvSpPr>
        <p:spPr>
          <a:xfrm>
            <a:off x="6474150" y="1748661"/>
            <a:ext cx="620696" cy="621663"/>
          </a:xfrm>
        </p:spPr>
        <p:txBody>
          <a:bodyPr/>
          <a:lstStyle/>
          <a:p>
            <a:endParaRPr lang="da-DK" dirty="0"/>
          </a:p>
        </p:txBody>
      </p:sp>
      <p:sp>
        <p:nvSpPr>
          <p:cNvPr id="22" name="Pladsholder til tekst 21"/>
          <p:cNvSpPr>
            <a:spLocks noGrp="1"/>
          </p:cNvSpPr>
          <p:nvPr>
            <p:ph type="body" sz="quarter" idx="30"/>
          </p:nvPr>
        </p:nvSpPr>
        <p:spPr>
          <a:xfrm>
            <a:off x="6630498" y="1863851"/>
            <a:ext cx="109521" cy="109521"/>
          </a:xfrm>
        </p:spPr>
        <p:txBody>
          <a:bodyPr/>
          <a:lstStyle/>
          <a:p>
            <a:endParaRPr lang="da-DK" dirty="0"/>
          </a:p>
        </p:txBody>
      </p:sp>
      <p:sp>
        <p:nvSpPr>
          <p:cNvPr id="23" name="Pladsholder til tekst 22"/>
          <p:cNvSpPr>
            <a:spLocks noGrp="1"/>
          </p:cNvSpPr>
          <p:nvPr>
            <p:ph type="body" sz="quarter" idx="31"/>
          </p:nvPr>
        </p:nvSpPr>
        <p:spPr>
          <a:xfrm>
            <a:off x="6474959" y="4675311"/>
            <a:ext cx="620696" cy="621663"/>
          </a:xfrm>
        </p:spPr>
        <p:txBody>
          <a:bodyPr/>
          <a:lstStyle/>
          <a:p>
            <a:endParaRPr lang="da-DK" dirty="0"/>
          </a:p>
        </p:txBody>
      </p:sp>
      <p:sp>
        <p:nvSpPr>
          <p:cNvPr id="24" name="Pladsholder til tekst 23"/>
          <p:cNvSpPr>
            <a:spLocks noGrp="1"/>
          </p:cNvSpPr>
          <p:nvPr>
            <p:ph type="body" sz="quarter" idx="32"/>
          </p:nvPr>
        </p:nvSpPr>
        <p:spPr>
          <a:xfrm>
            <a:off x="6835535" y="4930629"/>
            <a:ext cx="109521" cy="109521"/>
          </a:xfrm>
        </p:spPr>
        <p:txBody>
          <a:bodyPr/>
          <a:lstStyle/>
          <a:p>
            <a:endParaRPr lang="da-DK" dirty="0"/>
          </a:p>
        </p:txBody>
      </p:sp>
      <p:sp>
        <p:nvSpPr>
          <p:cNvPr id="25" name="Pladsholder til tekst 24"/>
          <p:cNvSpPr>
            <a:spLocks noGrp="1"/>
          </p:cNvSpPr>
          <p:nvPr>
            <p:ph type="body" sz="quarter" idx="33"/>
          </p:nvPr>
        </p:nvSpPr>
        <p:spPr>
          <a:xfrm>
            <a:off x="6474959" y="7580396"/>
            <a:ext cx="620696" cy="621663"/>
          </a:xfrm>
        </p:spPr>
        <p:txBody>
          <a:bodyPr/>
          <a:lstStyle/>
          <a:p>
            <a:endParaRPr lang="da-DK" dirty="0"/>
          </a:p>
        </p:txBody>
      </p:sp>
      <p:sp>
        <p:nvSpPr>
          <p:cNvPr id="26" name="Pladsholder til tekst 25"/>
          <p:cNvSpPr>
            <a:spLocks noGrp="1"/>
          </p:cNvSpPr>
          <p:nvPr>
            <p:ph type="body" sz="quarter" idx="34"/>
          </p:nvPr>
        </p:nvSpPr>
        <p:spPr>
          <a:xfrm>
            <a:off x="6685258" y="7977955"/>
            <a:ext cx="109521" cy="109521"/>
          </a:xfrm>
        </p:spPr>
        <p:txBody>
          <a:bodyPr/>
          <a:lstStyle/>
          <a:p>
            <a:endParaRPr lang="da-DK" dirty="0"/>
          </a:p>
        </p:txBody>
      </p:sp>
    </p:spTree>
    <p:extLst>
      <p:ext uri="{BB962C8B-B14F-4D97-AF65-F5344CB8AC3E}">
        <p14:creationId xmlns:p14="http://schemas.microsoft.com/office/powerpoint/2010/main" val="2670516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F165EF-8489-BF45-A009-FD8B76C60F0A}"/>
              </a:ext>
            </a:extLst>
          </p:cNvPr>
          <p:cNvSpPr>
            <a:spLocks noGrp="1"/>
          </p:cNvSpPr>
          <p:nvPr>
            <p:ph type="title"/>
          </p:nvPr>
        </p:nvSpPr>
        <p:spPr/>
        <p:txBody>
          <a:bodyPr/>
          <a:lstStyle/>
          <a:p>
            <a:r>
              <a:rPr lang="da-DK" dirty="0">
                <a:solidFill>
                  <a:schemeClr val="tx2"/>
                </a:solidFill>
              </a:rPr>
              <a:t>Beredskabsspil – </a:t>
            </a:r>
            <a:r>
              <a:rPr lang="da-DK" dirty="0" smtClean="0">
                <a:solidFill>
                  <a:schemeClr val="tx2"/>
                </a:solidFill>
              </a:rPr>
              <a:t>Handlingskort</a:t>
            </a:r>
            <a:r>
              <a:rPr lang="da-DK" dirty="0">
                <a:solidFill>
                  <a:schemeClr val="tx2"/>
                </a:solidFill>
              </a:rPr>
              <a:t/>
            </a:r>
            <a:br>
              <a:rPr lang="da-DK" dirty="0">
                <a:solidFill>
                  <a:schemeClr val="tx2"/>
                </a:solidFill>
              </a:rPr>
            </a:br>
            <a:r>
              <a:rPr lang="da-DK" b="0" dirty="0">
                <a:solidFill>
                  <a:schemeClr val="tx2"/>
                </a:solidFill>
              </a:rPr>
              <a:t>Fase 1</a:t>
            </a:r>
            <a:r>
              <a:rPr lang="da-DK" dirty="0">
                <a:solidFill>
                  <a:schemeClr val="tx2"/>
                </a:solidFill>
              </a:rPr>
              <a:t/>
            </a:r>
            <a:br>
              <a:rPr lang="da-DK" dirty="0">
                <a:solidFill>
                  <a:schemeClr val="tx2"/>
                </a:solidFill>
              </a:rPr>
            </a:br>
            <a:endParaRPr lang="da-DK" dirty="0"/>
          </a:p>
        </p:txBody>
      </p:sp>
      <p:sp>
        <p:nvSpPr>
          <p:cNvPr id="3" name="Pladsholder til tekst 2">
            <a:extLst>
              <a:ext uri="{FF2B5EF4-FFF2-40B4-BE49-F238E27FC236}">
                <a16:creationId xmlns:a16="http://schemas.microsoft.com/office/drawing/2014/main" id="{D459859C-DA54-3944-842C-70FA14F1E996}"/>
              </a:ext>
            </a:extLst>
          </p:cNvPr>
          <p:cNvSpPr>
            <a:spLocks noGrp="1"/>
          </p:cNvSpPr>
          <p:nvPr>
            <p:ph type="body" sz="quarter" idx="10"/>
          </p:nvPr>
        </p:nvSpPr>
        <p:spPr>
          <a:ln>
            <a:solidFill>
              <a:schemeClr val="accent1"/>
            </a:solidFill>
          </a:ln>
        </p:spPr>
        <p:txBody>
          <a:bodyPr/>
          <a:lstStyle/>
          <a:p>
            <a:r>
              <a:rPr lang="da-DK" dirty="0"/>
              <a:t>Beskriv baggrunden for din handling, hvad du gør, hvem </a:t>
            </a:r>
          </a:p>
          <a:p>
            <a:r>
              <a:rPr lang="da-DK" dirty="0"/>
              <a:t>du involverer og hvorfor.</a:t>
            </a:r>
          </a:p>
          <a:p>
            <a:endParaRPr lang="da-DK" dirty="0"/>
          </a:p>
        </p:txBody>
      </p:sp>
      <p:sp>
        <p:nvSpPr>
          <p:cNvPr id="4" name="Pladsholder til tekst 3">
            <a:extLst>
              <a:ext uri="{FF2B5EF4-FFF2-40B4-BE49-F238E27FC236}">
                <a16:creationId xmlns:a16="http://schemas.microsoft.com/office/drawing/2014/main" id="{A02E6130-EED3-6E42-9CD2-A21D3CBBB9A6}"/>
              </a:ext>
            </a:extLst>
          </p:cNvPr>
          <p:cNvSpPr>
            <a:spLocks noGrp="1"/>
          </p:cNvSpPr>
          <p:nvPr>
            <p:ph type="body" sz="quarter" idx="11"/>
          </p:nvPr>
        </p:nvSpPr>
        <p:spPr/>
        <p:txBody>
          <a:bodyPr/>
          <a:lstStyle/>
          <a:p>
            <a:r>
              <a:rPr lang="da-DK" dirty="0"/>
              <a:t>Handling: </a:t>
            </a:r>
          </a:p>
        </p:txBody>
      </p:sp>
      <p:sp>
        <p:nvSpPr>
          <p:cNvPr id="9" name="Pladsholder til tekst 8">
            <a:extLst>
              <a:ext uri="{FF2B5EF4-FFF2-40B4-BE49-F238E27FC236}">
                <a16:creationId xmlns:a16="http://schemas.microsoft.com/office/drawing/2014/main" id="{96143A2C-67DD-6945-A527-F017FD424F8E}"/>
              </a:ext>
            </a:extLst>
          </p:cNvPr>
          <p:cNvSpPr>
            <a:spLocks noGrp="1"/>
          </p:cNvSpPr>
          <p:nvPr>
            <p:ph type="body" sz="quarter" idx="17"/>
          </p:nvPr>
        </p:nvSpPr>
        <p:spPr/>
        <p:txBody>
          <a:bodyPr/>
          <a:lstStyle/>
          <a:p>
            <a:endParaRPr lang="da-DK"/>
          </a:p>
        </p:txBody>
      </p:sp>
      <p:sp>
        <p:nvSpPr>
          <p:cNvPr id="6" name="Pladsholder til tekst 5">
            <a:extLst>
              <a:ext uri="{FF2B5EF4-FFF2-40B4-BE49-F238E27FC236}">
                <a16:creationId xmlns:a16="http://schemas.microsoft.com/office/drawing/2014/main" id="{D1454BAD-A729-AD41-A722-C3CA19930DA0}"/>
              </a:ext>
            </a:extLst>
          </p:cNvPr>
          <p:cNvSpPr>
            <a:spLocks noGrp="1"/>
          </p:cNvSpPr>
          <p:nvPr>
            <p:ph type="body" sz="quarter" idx="18"/>
          </p:nvPr>
        </p:nvSpPr>
        <p:spPr>
          <a:ln>
            <a:solidFill>
              <a:schemeClr val="accent1"/>
            </a:solidFill>
          </a:ln>
        </p:spPr>
        <p:txBody>
          <a:bodyPr/>
          <a:lstStyle/>
          <a:p>
            <a:r>
              <a:rPr lang="da-DK" dirty="0"/>
              <a:t>Beskriv baggrunden for din handling, hvad du gør, hvem </a:t>
            </a:r>
          </a:p>
          <a:p>
            <a:r>
              <a:rPr lang="da-DK" dirty="0"/>
              <a:t>du involverer og hvorfor.</a:t>
            </a:r>
          </a:p>
          <a:p>
            <a:endParaRPr lang="da-DK" dirty="0"/>
          </a:p>
        </p:txBody>
      </p:sp>
      <p:sp>
        <p:nvSpPr>
          <p:cNvPr id="7" name="Pladsholder til tekst 6">
            <a:extLst>
              <a:ext uri="{FF2B5EF4-FFF2-40B4-BE49-F238E27FC236}">
                <a16:creationId xmlns:a16="http://schemas.microsoft.com/office/drawing/2014/main" id="{B8C56D3D-267B-BC41-87E1-CBDBD21EA323}"/>
              </a:ext>
            </a:extLst>
          </p:cNvPr>
          <p:cNvSpPr>
            <a:spLocks noGrp="1"/>
          </p:cNvSpPr>
          <p:nvPr>
            <p:ph type="body" sz="quarter" idx="19"/>
          </p:nvPr>
        </p:nvSpPr>
        <p:spPr/>
        <p:txBody>
          <a:bodyPr/>
          <a:lstStyle/>
          <a:p>
            <a:r>
              <a:rPr lang="da-DK" dirty="0"/>
              <a:t>Handling: </a:t>
            </a:r>
          </a:p>
        </p:txBody>
      </p:sp>
      <p:sp>
        <p:nvSpPr>
          <p:cNvPr id="10" name="Pladsholder til tekst 9">
            <a:extLst>
              <a:ext uri="{FF2B5EF4-FFF2-40B4-BE49-F238E27FC236}">
                <a16:creationId xmlns:a16="http://schemas.microsoft.com/office/drawing/2014/main" id="{7ABB60B2-156F-0C47-A9C2-39A0B00BAEF4}"/>
              </a:ext>
            </a:extLst>
          </p:cNvPr>
          <p:cNvSpPr>
            <a:spLocks noGrp="1"/>
          </p:cNvSpPr>
          <p:nvPr>
            <p:ph type="body" sz="quarter" idx="20"/>
          </p:nvPr>
        </p:nvSpPr>
        <p:spPr/>
        <p:txBody>
          <a:bodyPr/>
          <a:lstStyle/>
          <a:p>
            <a:endParaRPr lang="da-DK"/>
          </a:p>
        </p:txBody>
      </p:sp>
      <p:sp>
        <p:nvSpPr>
          <p:cNvPr id="11" name="Pladsholder til tekst 10">
            <a:extLst>
              <a:ext uri="{FF2B5EF4-FFF2-40B4-BE49-F238E27FC236}">
                <a16:creationId xmlns:a16="http://schemas.microsoft.com/office/drawing/2014/main" id="{27A57C03-981A-C34A-BD0B-D8E44AA30B59}"/>
              </a:ext>
            </a:extLst>
          </p:cNvPr>
          <p:cNvSpPr>
            <a:spLocks noGrp="1"/>
          </p:cNvSpPr>
          <p:nvPr>
            <p:ph type="body" sz="quarter" idx="22"/>
          </p:nvPr>
        </p:nvSpPr>
        <p:spPr/>
        <p:txBody>
          <a:bodyPr/>
          <a:lstStyle/>
          <a:p>
            <a:endParaRPr lang="da-DK"/>
          </a:p>
        </p:txBody>
      </p:sp>
      <p:sp>
        <p:nvSpPr>
          <p:cNvPr id="12" name="Pladsholder til tekst 11">
            <a:extLst>
              <a:ext uri="{FF2B5EF4-FFF2-40B4-BE49-F238E27FC236}">
                <a16:creationId xmlns:a16="http://schemas.microsoft.com/office/drawing/2014/main" id="{CCA550BB-F16C-9B44-A690-9E693B455CE4}"/>
              </a:ext>
            </a:extLst>
          </p:cNvPr>
          <p:cNvSpPr>
            <a:spLocks noGrp="1"/>
          </p:cNvSpPr>
          <p:nvPr>
            <p:ph type="body" sz="quarter" idx="24"/>
          </p:nvPr>
        </p:nvSpPr>
        <p:spPr/>
        <p:txBody>
          <a:bodyPr/>
          <a:lstStyle/>
          <a:p>
            <a:endParaRPr lang="da-DK"/>
          </a:p>
        </p:txBody>
      </p:sp>
    </p:spTree>
    <p:extLst>
      <p:ext uri="{BB962C8B-B14F-4D97-AF65-F5344CB8AC3E}">
        <p14:creationId xmlns:p14="http://schemas.microsoft.com/office/powerpoint/2010/main" val="4116001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F165EF-8489-BF45-A009-FD8B76C60F0A}"/>
              </a:ext>
            </a:extLst>
          </p:cNvPr>
          <p:cNvSpPr>
            <a:spLocks noGrp="1"/>
          </p:cNvSpPr>
          <p:nvPr>
            <p:ph type="title"/>
          </p:nvPr>
        </p:nvSpPr>
        <p:spPr/>
        <p:txBody>
          <a:bodyPr/>
          <a:lstStyle/>
          <a:p>
            <a:r>
              <a:rPr lang="da-DK" dirty="0">
                <a:solidFill>
                  <a:schemeClr val="tx2"/>
                </a:solidFill>
              </a:rPr>
              <a:t>Beredskabsspil – </a:t>
            </a:r>
            <a:r>
              <a:rPr lang="da-DK" dirty="0" smtClean="0">
                <a:solidFill>
                  <a:schemeClr val="tx2"/>
                </a:solidFill>
              </a:rPr>
              <a:t>Handlingskort</a:t>
            </a:r>
            <a:r>
              <a:rPr lang="da-DK" dirty="0">
                <a:solidFill>
                  <a:schemeClr val="tx2"/>
                </a:solidFill>
              </a:rPr>
              <a:t/>
            </a:r>
            <a:br>
              <a:rPr lang="da-DK" dirty="0">
                <a:solidFill>
                  <a:schemeClr val="tx2"/>
                </a:solidFill>
              </a:rPr>
            </a:br>
            <a:r>
              <a:rPr lang="da-DK" b="0" dirty="0">
                <a:solidFill>
                  <a:schemeClr val="tx2"/>
                </a:solidFill>
              </a:rPr>
              <a:t>Fase 2</a:t>
            </a:r>
            <a:endParaRPr lang="da-DK" b="0" dirty="0"/>
          </a:p>
        </p:txBody>
      </p:sp>
      <p:sp>
        <p:nvSpPr>
          <p:cNvPr id="3" name="Pladsholder til tekst 2">
            <a:extLst>
              <a:ext uri="{FF2B5EF4-FFF2-40B4-BE49-F238E27FC236}">
                <a16:creationId xmlns:a16="http://schemas.microsoft.com/office/drawing/2014/main" id="{D459859C-DA54-3944-842C-70FA14F1E996}"/>
              </a:ext>
            </a:extLst>
          </p:cNvPr>
          <p:cNvSpPr>
            <a:spLocks noGrp="1"/>
          </p:cNvSpPr>
          <p:nvPr>
            <p:ph type="body" sz="quarter" idx="10"/>
          </p:nvPr>
        </p:nvSpPr>
        <p:spPr/>
        <p:txBody>
          <a:bodyPr/>
          <a:lstStyle/>
          <a:p>
            <a:r>
              <a:rPr lang="da-DK" dirty="0"/>
              <a:t>Beskriv baggrunden for din handling, hvad du gør, hvem </a:t>
            </a:r>
          </a:p>
          <a:p>
            <a:r>
              <a:rPr lang="da-DK" dirty="0"/>
              <a:t>du involverer og hvorfor.</a:t>
            </a:r>
          </a:p>
          <a:p>
            <a:endParaRPr lang="da-DK" dirty="0"/>
          </a:p>
        </p:txBody>
      </p:sp>
      <p:sp>
        <p:nvSpPr>
          <p:cNvPr id="4" name="Pladsholder til tekst 3">
            <a:extLst>
              <a:ext uri="{FF2B5EF4-FFF2-40B4-BE49-F238E27FC236}">
                <a16:creationId xmlns:a16="http://schemas.microsoft.com/office/drawing/2014/main" id="{A02E6130-EED3-6E42-9CD2-A21D3CBBB9A6}"/>
              </a:ext>
            </a:extLst>
          </p:cNvPr>
          <p:cNvSpPr>
            <a:spLocks noGrp="1"/>
          </p:cNvSpPr>
          <p:nvPr>
            <p:ph type="body" sz="quarter" idx="11"/>
          </p:nvPr>
        </p:nvSpPr>
        <p:spPr/>
        <p:txBody>
          <a:bodyPr/>
          <a:lstStyle/>
          <a:p>
            <a:r>
              <a:rPr lang="da-DK" dirty="0"/>
              <a:t>Handling:  </a:t>
            </a:r>
          </a:p>
        </p:txBody>
      </p:sp>
      <p:sp>
        <p:nvSpPr>
          <p:cNvPr id="6" name="Pladsholder til tekst 5">
            <a:extLst>
              <a:ext uri="{FF2B5EF4-FFF2-40B4-BE49-F238E27FC236}">
                <a16:creationId xmlns:a16="http://schemas.microsoft.com/office/drawing/2014/main" id="{D1454BAD-A729-AD41-A722-C3CA19930DA0}"/>
              </a:ext>
            </a:extLst>
          </p:cNvPr>
          <p:cNvSpPr>
            <a:spLocks noGrp="1"/>
          </p:cNvSpPr>
          <p:nvPr>
            <p:ph type="body" sz="quarter" idx="17"/>
          </p:nvPr>
        </p:nvSpPr>
        <p:spPr/>
        <p:txBody>
          <a:bodyPr/>
          <a:lstStyle/>
          <a:p>
            <a:endParaRPr lang="da-DK" dirty="0"/>
          </a:p>
        </p:txBody>
      </p:sp>
      <p:sp>
        <p:nvSpPr>
          <p:cNvPr id="7" name="Pladsholder til tekst 6">
            <a:extLst>
              <a:ext uri="{FF2B5EF4-FFF2-40B4-BE49-F238E27FC236}">
                <a16:creationId xmlns:a16="http://schemas.microsoft.com/office/drawing/2014/main" id="{B8C56D3D-267B-BC41-87E1-CBDBD21EA323}"/>
              </a:ext>
            </a:extLst>
          </p:cNvPr>
          <p:cNvSpPr>
            <a:spLocks noGrp="1"/>
          </p:cNvSpPr>
          <p:nvPr>
            <p:ph type="body" sz="quarter" idx="18"/>
          </p:nvPr>
        </p:nvSpPr>
        <p:spPr/>
        <p:txBody>
          <a:bodyPr/>
          <a:lstStyle/>
          <a:p>
            <a:r>
              <a:rPr lang="da-DK" dirty="0"/>
              <a:t>Beskriv baggrunden for din handling, hvad du gør, hvem </a:t>
            </a:r>
          </a:p>
          <a:p>
            <a:r>
              <a:rPr lang="da-DK" dirty="0"/>
              <a:t>du involverer og hvorfor.</a:t>
            </a:r>
          </a:p>
          <a:p>
            <a:endParaRPr lang="da-DK" dirty="0"/>
          </a:p>
        </p:txBody>
      </p:sp>
      <p:sp>
        <p:nvSpPr>
          <p:cNvPr id="21" name="Pladsholder til tekst 20">
            <a:extLst>
              <a:ext uri="{FF2B5EF4-FFF2-40B4-BE49-F238E27FC236}">
                <a16:creationId xmlns:a16="http://schemas.microsoft.com/office/drawing/2014/main" id="{6089DA5B-5642-BE40-AD03-4E7293919E8A}"/>
              </a:ext>
            </a:extLst>
          </p:cNvPr>
          <p:cNvSpPr>
            <a:spLocks noGrp="1"/>
          </p:cNvSpPr>
          <p:nvPr>
            <p:ph type="body" sz="quarter" idx="19"/>
          </p:nvPr>
        </p:nvSpPr>
        <p:spPr/>
        <p:txBody>
          <a:bodyPr/>
          <a:lstStyle/>
          <a:p>
            <a:r>
              <a:rPr lang="da-DK" dirty="0"/>
              <a:t>Handling: </a:t>
            </a:r>
          </a:p>
        </p:txBody>
      </p:sp>
      <p:sp>
        <p:nvSpPr>
          <p:cNvPr id="22" name="Pladsholder til tekst 21">
            <a:extLst>
              <a:ext uri="{FF2B5EF4-FFF2-40B4-BE49-F238E27FC236}">
                <a16:creationId xmlns:a16="http://schemas.microsoft.com/office/drawing/2014/main" id="{764A3932-E838-574D-9F93-9A1CDBAA3D1D}"/>
              </a:ext>
            </a:extLst>
          </p:cNvPr>
          <p:cNvSpPr>
            <a:spLocks noGrp="1"/>
          </p:cNvSpPr>
          <p:nvPr>
            <p:ph type="body" sz="quarter" idx="20"/>
          </p:nvPr>
        </p:nvSpPr>
        <p:spPr/>
        <p:txBody>
          <a:bodyPr/>
          <a:lstStyle/>
          <a:p>
            <a:endParaRPr lang="da-DK"/>
          </a:p>
        </p:txBody>
      </p:sp>
      <p:sp>
        <p:nvSpPr>
          <p:cNvPr id="23" name="Pladsholder til tekst 22">
            <a:extLst>
              <a:ext uri="{FF2B5EF4-FFF2-40B4-BE49-F238E27FC236}">
                <a16:creationId xmlns:a16="http://schemas.microsoft.com/office/drawing/2014/main" id="{3D6B147B-2F72-7E46-AA66-869FF90566CC}"/>
              </a:ext>
            </a:extLst>
          </p:cNvPr>
          <p:cNvSpPr>
            <a:spLocks noGrp="1"/>
          </p:cNvSpPr>
          <p:nvPr>
            <p:ph type="body" sz="quarter" idx="22"/>
          </p:nvPr>
        </p:nvSpPr>
        <p:spPr/>
        <p:txBody>
          <a:bodyPr/>
          <a:lstStyle/>
          <a:p>
            <a:endParaRPr lang="da-DK"/>
          </a:p>
        </p:txBody>
      </p:sp>
      <p:sp>
        <p:nvSpPr>
          <p:cNvPr id="24" name="Pladsholder til tekst 23">
            <a:extLst>
              <a:ext uri="{FF2B5EF4-FFF2-40B4-BE49-F238E27FC236}">
                <a16:creationId xmlns:a16="http://schemas.microsoft.com/office/drawing/2014/main" id="{DD3CC9CA-D1FA-094C-AE5C-CA46D1529D00}"/>
              </a:ext>
            </a:extLst>
          </p:cNvPr>
          <p:cNvSpPr>
            <a:spLocks noGrp="1"/>
          </p:cNvSpPr>
          <p:nvPr>
            <p:ph type="body" sz="quarter" idx="24"/>
          </p:nvPr>
        </p:nvSpPr>
        <p:spPr/>
        <p:txBody>
          <a:bodyPr/>
          <a:lstStyle/>
          <a:p>
            <a:endParaRPr lang="da-DK"/>
          </a:p>
        </p:txBody>
      </p:sp>
    </p:spTree>
    <p:extLst>
      <p:ext uri="{BB962C8B-B14F-4D97-AF65-F5344CB8AC3E}">
        <p14:creationId xmlns:p14="http://schemas.microsoft.com/office/powerpoint/2010/main" val="2692980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F165EF-8489-BF45-A009-FD8B76C60F0A}"/>
              </a:ext>
            </a:extLst>
          </p:cNvPr>
          <p:cNvSpPr>
            <a:spLocks noGrp="1"/>
          </p:cNvSpPr>
          <p:nvPr>
            <p:ph type="title"/>
          </p:nvPr>
        </p:nvSpPr>
        <p:spPr/>
        <p:txBody>
          <a:bodyPr/>
          <a:lstStyle/>
          <a:p>
            <a:r>
              <a:rPr lang="da-DK" dirty="0">
                <a:solidFill>
                  <a:schemeClr val="tx2"/>
                </a:solidFill>
              </a:rPr>
              <a:t>Beredskabsspil – </a:t>
            </a:r>
            <a:r>
              <a:rPr lang="da-DK" dirty="0" smtClean="0">
                <a:solidFill>
                  <a:schemeClr val="tx2"/>
                </a:solidFill>
              </a:rPr>
              <a:t>Handlingskort</a:t>
            </a:r>
            <a:r>
              <a:rPr lang="da-DK" dirty="0">
                <a:solidFill>
                  <a:schemeClr val="tx2"/>
                </a:solidFill>
              </a:rPr>
              <a:t/>
            </a:r>
            <a:br>
              <a:rPr lang="da-DK" dirty="0">
                <a:solidFill>
                  <a:schemeClr val="tx2"/>
                </a:solidFill>
              </a:rPr>
            </a:br>
            <a:r>
              <a:rPr lang="da-DK" b="0" dirty="0">
                <a:solidFill>
                  <a:schemeClr val="tx2"/>
                </a:solidFill>
              </a:rPr>
              <a:t>Fase 3</a:t>
            </a:r>
            <a:r>
              <a:rPr lang="da-DK" dirty="0">
                <a:solidFill>
                  <a:schemeClr val="tx2"/>
                </a:solidFill>
              </a:rPr>
              <a:t/>
            </a:r>
            <a:br>
              <a:rPr lang="da-DK" dirty="0">
                <a:solidFill>
                  <a:schemeClr val="tx2"/>
                </a:solidFill>
              </a:rPr>
            </a:br>
            <a:endParaRPr lang="da-DK" dirty="0"/>
          </a:p>
        </p:txBody>
      </p:sp>
      <p:sp>
        <p:nvSpPr>
          <p:cNvPr id="3" name="Pladsholder til tekst 2">
            <a:extLst>
              <a:ext uri="{FF2B5EF4-FFF2-40B4-BE49-F238E27FC236}">
                <a16:creationId xmlns:a16="http://schemas.microsoft.com/office/drawing/2014/main" id="{D459859C-DA54-3944-842C-70FA14F1E996}"/>
              </a:ext>
            </a:extLst>
          </p:cNvPr>
          <p:cNvSpPr>
            <a:spLocks noGrp="1"/>
          </p:cNvSpPr>
          <p:nvPr>
            <p:ph type="body" sz="quarter" idx="10"/>
          </p:nvPr>
        </p:nvSpPr>
        <p:spPr>
          <a:ln>
            <a:solidFill>
              <a:schemeClr val="accent2">
                <a:lumMod val="50000"/>
                <a:lumOff val="50000"/>
              </a:schemeClr>
            </a:solidFill>
          </a:ln>
        </p:spPr>
        <p:txBody>
          <a:bodyPr/>
          <a:lstStyle/>
          <a:p>
            <a:r>
              <a:rPr lang="da-DK" dirty="0"/>
              <a:t>Beskriv baggrunden for din handling, hvad du gør, hvem </a:t>
            </a:r>
          </a:p>
          <a:p>
            <a:r>
              <a:rPr lang="da-DK" dirty="0"/>
              <a:t>du involverer og hvorfor.</a:t>
            </a:r>
          </a:p>
          <a:p>
            <a:endParaRPr lang="da-DK" dirty="0"/>
          </a:p>
        </p:txBody>
      </p:sp>
      <p:sp>
        <p:nvSpPr>
          <p:cNvPr id="4" name="Pladsholder til tekst 3">
            <a:extLst>
              <a:ext uri="{FF2B5EF4-FFF2-40B4-BE49-F238E27FC236}">
                <a16:creationId xmlns:a16="http://schemas.microsoft.com/office/drawing/2014/main" id="{A02E6130-EED3-6E42-9CD2-A21D3CBBB9A6}"/>
              </a:ext>
            </a:extLst>
          </p:cNvPr>
          <p:cNvSpPr>
            <a:spLocks noGrp="1"/>
          </p:cNvSpPr>
          <p:nvPr>
            <p:ph type="body" sz="quarter" idx="11"/>
          </p:nvPr>
        </p:nvSpPr>
        <p:spPr/>
        <p:txBody>
          <a:bodyPr/>
          <a:lstStyle/>
          <a:p>
            <a:r>
              <a:rPr lang="da-DK" dirty="0"/>
              <a:t>Handling: </a:t>
            </a:r>
          </a:p>
        </p:txBody>
      </p:sp>
      <p:sp>
        <p:nvSpPr>
          <p:cNvPr id="6" name="Pladsholder til tekst 5">
            <a:extLst>
              <a:ext uri="{FF2B5EF4-FFF2-40B4-BE49-F238E27FC236}">
                <a16:creationId xmlns:a16="http://schemas.microsoft.com/office/drawing/2014/main" id="{D1454BAD-A729-AD41-A722-C3CA19930DA0}"/>
              </a:ext>
            </a:extLst>
          </p:cNvPr>
          <p:cNvSpPr>
            <a:spLocks noGrp="1"/>
          </p:cNvSpPr>
          <p:nvPr>
            <p:ph type="body" sz="quarter" idx="17"/>
          </p:nvPr>
        </p:nvSpPr>
        <p:spPr>
          <a:ln>
            <a:solidFill>
              <a:schemeClr val="accent1"/>
            </a:solidFill>
          </a:ln>
        </p:spPr>
        <p:txBody>
          <a:bodyPr/>
          <a:lstStyle/>
          <a:p>
            <a:endParaRPr lang="da-DK" dirty="0"/>
          </a:p>
        </p:txBody>
      </p:sp>
      <p:sp>
        <p:nvSpPr>
          <p:cNvPr id="7" name="Pladsholder til tekst 6">
            <a:extLst>
              <a:ext uri="{FF2B5EF4-FFF2-40B4-BE49-F238E27FC236}">
                <a16:creationId xmlns:a16="http://schemas.microsoft.com/office/drawing/2014/main" id="{B8C56D3D-267B-BC41-87E1-CBDBD21EA323}"/>
              </a:ext>
            </a:extLst>
          </p:cNvPr>
          <p:cNvSpPr>
            <a:spLocks noGrp="1"/>
          </p:cNvSpPr>
          <p:nvPr>
            <p:ph type="body" sz="quarter" idx="18"/>
          </p:nvPr>
        </p:nvSpPr>
        <p:spPr/>
        <p:txBody>
          <a:bodyPr/>
          <a:lstStyle/>
          <a:p>
            <a:r>
              <a:rPr lang="da-DK" dirty="0"/>
              <a:t>Beskriv baggrunden for din handling, hvad du gør, hvem </a:t>
            </a:r>
          </a:p>
          <a:p>
            <a:r>
              <a:rPr lang="da-DK" dirty="0"/>
              <a:t>du involverer og hvorfor.</a:t>
            </a:r>
          </a:p>
          <a:p>
            <a:endParaRPr lang="da-DK" dirty="0"/>
          </a:p>
        </p:txBody>
      </p:sp>
      <p:sp>
        <p:nvSpPr>
          <p:cNvPr id="9" name="Pladsholder til tekst 8">
            <a:extLst>
              <a:ext uri="{FF2B5EF4-FFF2-40B4-BE49-F238E27FC236}">
                <a16:creationId xmlns:a16="http://schemas.microsoft.com/office/drawing/2014/main" id="{93391818-66D9-2643-88DD-A37C79605AF0}"/>
              </a:ext>
            </a:extLst>
          </p:cNvPr>
          <p:cNvSpPr>
            <a:spLocks noGrp="1"/>
          </p:cNvSpPr>
          <p:nvPr>
            <p:ph type="body" sz="quarter" idx="19"/>
          </p:nvPr>
        </p:nvSpPr>
        <p:spPr/>
        <p:txBody>
          <a:bodyPr/>
          <a:lstStyle/>
          <a:p>
            <a:r>
              <a:rPr lang="da-DK" dirty="0"/>
              <a:t>Handling: </a:t>
            </a:r>
          </a:p>
        </p:txBody>
      </p:sp>
      <p:sp>
        <p:nvSpPr>
          <p:cNvPr id="10" name="Pladsholder til tekst 9">
            <a:extLst>
              <a:ext uri="{FF2B5EF4-FFF2-40B4-BE49-F238E27FC236}">
                <a16:creationId xmlns:a16="http://schemas.microsoft.com/office/drawing/2014/main" id="{7971CFBA-31AD-9348-832B-5052D99B3D8A}"/>
              </a:ext>
            </a:extLst>
          </p:cNvPr>
          <p:cNvSpPr>
            <a:spLocks noGrp="1"/>
          </p:cNvSpPr>
          <p:nvPr>
            <p:ph type="body" sz="quarter" idx="20"/>
          </p:nvPr>
        </p:nvSpPr>
        <p:spPr/>
        <p:txBody>
          <a:bodyPr/>
          <a:lstStyle/>
          <a:p>
            <a:endParaRPr lang="da-DK"/>
          </a:p>
        </p:txBody>
      </p:sp>
      <p:sp>
        <p:nvSpPr>
          <p:cNvPr id="11" name="Pladsholder til tekst 10">
            <a:extLst>
              <a:ext uri="{FF2B5EF4-FFF2-40B4-BE49-F238E27FC236}">
                <a16:creationId xmlns:a16="http://schemas.microsoft.com/office/drawing/2014/main" id="{1EB90127-ABC4-5044-94C9-E62105CB0918}"/>
              </a:ext>
            </a:extLst>
          </p:cNvPr>
          <p:cNvSpPr>
            <a:spLocks noGrp="1"/>
          </p:cNvSpPr>
          <p:nvPr>
            <p:ph type="body" sz="quarter" idx="22"/>
          </p:nvPr>
        </p:nvSpPr>
        <p:spPr/>
        <p:txBody>
          <a:bodyPr/>
          <a:lstStyle/>
          <a:p>
            <a:endParaRPr lang="da-DK"/>
          </a:p>
        </p:txBody>
      </p:sp>
      <p:sp>
        <p:nvSpPr>
          <p:cNvPr id="12" name="Pladsholder til tekst 11">
            <a:extLst>
              <a:ext uri="{FF2B5EF4-FFF2-40B4-BE49-F238E27FC236}">
                <a16:creationId xmlns:a16="http://schemas.microsoft.com/office/drawing/2014/main" id="{2205E1E8-5332-7E4E-8E23-8D452E5C16E4}"/>
              </a:ext>
            </a:extLst>
          </p:cNvPr>
          <p:cNvSpPr>
            <a:spLocks noGrp="1"/>
          </p:cNvSpPr>
          <p:nvPr>
            <p:ph type="body" sz="quarter" idx="24"/>
          </p:nvPr>
        </p:nvSpPr>
        <p:spPr/>
        <p:txBody>
          <a:bodyPr/>
          <a:lstStyle/>
          <a:p>
            <a:endParaRPr lang="da-DK"/>
          </a:p>
        </p:txBody>
      </p:sp>
    </p:spTree>
    <p:extLst>
      <p:ext uri="{BB962C8B-B14F-4D97-AF65-F5344CB8AC3E}">
        <p14:creationId xmlns:p14="http://schemas.microsoft.com/office/powerpoint/2010/main" val="1276522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96E08B-C518-B54E-B37D-B5EC72CD86DA}"/>
              </a:ext>
            </a:extLst>
          </p:cNvPr>
          <p:cNvSpPr>
            <a:spLocks noGrp="1"/>
          </p:cNvSpPr>
          <p:nvPr>
            <p:ph type="title"/>
          </p:nvPr>
        </p:nvSpPr>
        <p:spPr/>
        <p:txBody>
          <a:bodyPr/>
          <a:lstStyle/>
          <a:p>
            <a:r>
              <a:rPr lang="da-DK" dirty="0"/>
              <a:t>Beredskabsspil – Rollebeskrivelser</a:t>
            </a:r>
          </a:p>
        </p:txBody>
      </p:sp>
      <p:sp>
        <p:nvSpPr>
          <p:cNvPr id="4" name="Pladsholder til tekst 3">
            <a:extLst>
              <a:ext uri="{FF2B5EF4-FFF2-40B4-BE49-F238E27FC236}">
                <a16:creationId xmlns:a16="http://schemas.microsoft.com/office/drawing/2014/main" id="{B70E5E6A-659F-6E45-B3FA-34247DCC731A}"/>
              </a:ext>
            </a:extLst>
          </p:cNvPr>
          <p:cNvSpPr>
            <a:spLocks noGrp="1"/>
          </p:cNvSpPr>
          <p:nvPr>
            <p:ph type="body" sz="quarter" idx="11"/>
          </p:nvPr>
        </p:nvSpPr>
        <p:spPr>
          <a:xfrm>
            <a:off x="741188" y="2001977"/>
            <a:ext cx="1789492" cy="128587"/>
          </a:xfrm>
        </p:spPr>
        <p:txBody>
          <a:bodyPr/>
          <a:lstStyle/>
          <a:p>
            <a:r>
              <a:rPr lang="da-DK" dirty="0">
                <a:solidFill>
                  <a:schemeClr val="tx2"/>
                </a:solidFill>
              </a:rPr>
              <a:t>Rollebeskrivelse: </a:t>
            </a:r>
          </a:p>
        </p:txBody>
      </p:sp>
      <p:sp>
        <p:nvSpPr>
          <p:cNvPr id="5" name="Pladsholder til tekst 4">
            <a:extLst>
              <a:ext uri="{FF2B5EF4-FFF2-40B4-BE49-F238E27FC236}">
                <a16:creationId xmlns:a16="http://schemas.microsoft.com/office/drawing/2014/main" id="{03FEF5EE-B777-C24E-97B8-CD712A8AAC63}"/>
              </a:ext>
            </a:extLst>
          </p:cNvPr>
          <p:cNvSpPr>
            <a:spLocks noGrp="1"/>
          </p:cNvSpPr>
          <p:nvPr>
            <p:ph type="body" sz="quarter" idx="12"/>
          </p:nvPr>
        </p:nvSpPr>
        <p:spPr/>
        <p:txBody>
          <a:bodyPr/>
          <a:lstStyle/>
          <a:p>
            <a:r>
              <a:rPr lang="da-DK" dirty="0"/>
              <a:t>Beredskabsleder</a:t>
            </a:r>
          </a:p>
        </p:txBody>
      </p:sp>
      <p:sp>
        <p:nvSpPr>
          <p:cNvPr id="16" name="Pladsholder til tekst 15">
            <a:extLst>
              <a:ext uri="{FF2B5EF4-FFF2-40B4-BE49-F238E27FC236}">
                <a16:creationId xmlns:a16="http://schemas.microsoft.com/office/drawing/2014/main" id="{00B18E66-DE7E-7B48-BAE2-AAD1F3288316}"/>
              </a:ext>
            </a:extLst>
          </p:cNvPr>
          <p:cNvSpPr>
            <a:spLocks noGrp="1" noChangeAspect="1"/>
          </p:cNvSpPr>
          <p:nvPr>
            <p:ph type="body" sz="quarter" idx="13"/>
          </p:nvPr>
        </p:nvSpPr>
        <p:spPr>
          <a:xfrm>
            <a:off x="6537620" y="1704806"/>
            <a:ext cx="539159" cy="540000"/>
          </a:xfrm>
          <a:blipFill>
            <a:blip r:embed="rId3"/>
            <a:stretch>
              <a:fillRect/>
            </a:stretch>
          </a:blipFill>
        </p:spPr>
        <p:txBody>
          <a:bodyPr/>
          <a:lstStyle/>
          <a:p>
            <a:endParaRPr lang="da-DK" dirty="0"/>
          </a:p>
        </p:txBody>
      </p:sp>
      <p:sp>
        <p:nvSpPr>
          <p:cNvPr id="17" name="Pladsholder til tekst 16">
            <a:extLst>
              <a:ext uri="{FF2B5EF4-FFF2-40B4-BE49-F238E27FC236}">
                <a16:creationId xmlns:a16="http://schemas.microsoft.com/office/drawing/2014/main" id="{C3D0B5E4-D293-9447-AADF-931D3B6C7705}"/>
              </a:ext>
            </a:extLst>
          </p:cNvPr>
          <p:cNvSpPr>
            <a:spLocks noGrp="1" noChangeAspect="1"/>
          </p:cNvSpPr>
          <p:nvPr>
            <p:ph type="body" sz="quarter" idx="17"/>
          </p:nvPr>
        </p:nvSpPr>
        <p:spPr>
          <a:xfrm>
            <a:off x="6550008" y="6020548"/>
            <a:ext cx="539159" cy="540000"/>
          </a:xfrm>
        </p:spPr>
        <p:txBody>
          <a:bodyPr/>
          <a:lstStyle/>
          <a:p>
            <a:endParaRPr lang="da-DK" dirty="0"/>
          </a:p>
        </p:txBody>
      </p:sp>
      <p:sp>
        <p:nvSpPr>
          <p:cNvPr id="18" name="Pladsholder til tekst 17">
            <a:extLst>
              <a:ext uri="{FF2B5EF4-FFF2-40B4-BE49-F238E27FC236}">
                <a16:creationId xmlns:a16="http://schemas.microsoft.com/office/drawing/2014/main" id="{75B0049C-EF12-8E4E-98C2-E89FD2D0C12A}"/>
              </a:ext>
            </a:extLst>
          </p:cNvPr>
          <p:cNvSpPr>
            <a:spLocks noGrp="1"/>
          </p:cNvSpPr>
          <p:nvPr>
            <p:ph type="body" sz="quarter" idx="18"/>
          </p:nvPr>
        </p:nvSpPr>
        <p:spPr/>
        <p:txBody>
          <a:bodyPr/>
          <a:lstStyle/>
          <a:p>
            <a:r>
              <a:rPr lang="da-DK" dirty="0">
                <a:solidFill>
                  <a:schemeClr val="tx2"/>
                </a:solidFill>
              </a:rPr>
              <a:t>Du har ansvaret for jeres interne og eksterne kommunikation i en krisesituation, og du indgår derfor i beredskabsledelsen med det særlige fokus. Din opgave er, at sikre information til alle relevante parter.</a:t>
            </a:r>
          </a:p>
          <a:p>
            <a:endParaRPr lang="da-DK" dirty="0">
              <a:solidFill>
                <a:schemeClr val="tx2"/>
              </a:solidFill>
            </a:endParaRPr>
          </a:p>
          <a:p>
            <a:r>
              <a:rPr lang="da-DK" dirty="0">
                <a:solidFill>
                  <a:schemeClr val="tx2"/>
                </a:solidFill>
              </a:rPr>
              <a:t>Du skal udføre dit arbejde ud fra de retningslinjer, som er i beredskabsplanen med reference til beredskabslederen.</a:t>
            </a:r>
          </a:p>
          <a:p>
            <a:endParaRPr lang="da-DK" dirty="0">
              <a:solidFill>
                <a:schemeClr val="tx2"/>
              </a:solidFill>
            </a:endParaRPr>
          </a:p>
          <a:p>
            <a:r>
              <a:rPr lang="da-DK" dirty="0">
                <a:solidFill>
                  <a:schemeClr val="tx2"/>
                </a:solidFill>
              </a:rPr>
              <a:t>Din funktion som kommunikationsansvarlig i beredskabsledelse aktiveres i det øjeblik, hvor beredskabet er aktiveret.</a:t>
            </a:r>
            <a:endParaRPr lang="da-DK" dirty="0"/>
          </a:p>
          <a:p>
            <a:endParaRPr lang="da-DK" dirty="0"/>
          </a:p>
        </p:txBody>
      </p:sp>
      <p:sp>
        <p:nvSpPr>
          <p:cNvPr id="20" name="Pladsholder til tekst 19">
            <a:extLst>
              <a:ext uri="{FF2B5EF4-FFF2-40B4-BE49-F238E27FC236}">
                <a16:creationId xmlns:a16="http://schemas.microsoft.com/office/drawing/2014/main" id="{E8BA9294-4DA4-0B48-A71A-0A14791272FD}"/>
              </a:ext>
            </a:extLst>
          </p:cNvPr>
          <p:cNvSpPr>
            <a:spLocks noGrp="1"/>
          </p:cNvSpPr>
          <p:nvPr>
            <p:ph type="body" sz="quarter" idx="20"/>
          </p:nvPr>
        </p:nvSpPr>
        <p:spPr/>
        <p:txBody>
          <a:bodyPr/>
          <a:lstStyle/>
          <a:p>
            <a:r>
              <a:rPr lang="da-DK" dirty="0"/>
              <a:t>Kommunikationsansvarlig</a:t>
            </a:r>
          </a:p>
          <a:p>
            <a:endParaRPr lang="da-DK" dirty="0"/>
          </a:p>
        </p:txBody>
      </p:sp>
      <p:sp>
        <p:nvSpPr>
          <p:cNvPr id="22" name="Pladsholder til tekst 21">
            <a:extLst>
              <a:ext uri="{FF2B5EF4-FFF2-40B4-BE49-F238E27FC236}">
                <a16:creationId xmlns:a16="http://schemas.microsoft.com/office/drawing/2014/main" id="{F8C215A5-18D9-5245-A069-238C1F5BCFC2}"/>
              </a:ext>
            </a:extLst>
          </p:cNvPr>
          <p:cNvSpPr>
            <a:spLocks noGrp="1"/>
          </p:cNvSpPr>
          <p:nvPr>
            <p:ph type="body" sz="quarter" idx="10"/>
          </p:nvPr>
        </p:nvSpPr>
        <p:spPr/>
        <p:txBody>
          <a:bodyPr/>
          <a:lstStyle/>
          <a:p>
            <a:r>
              <a:rPr lang="da-DK" dirty="0">
                <a:solidFill>
                  <a:schemeClr val="tx2"/>
                </a:solidFill>
              </a:rPr>
              <a:t>Du er leder af beredskabsledelsen, og du har derfor det overordnede ledelsesansvar i en krisesituation, hvor jeres forretningssystemer ikke kan anvendes. Din opgave er, at lede jer gennem krisen, og sikre dig, at I foretager de nødvendige handlinger, for at de kritiske funktioner, der er defineret i jeres beredskabsplan, kan opretholdes. Samtidig skal du sikre dig, at normal drift tilvejebringes så hurtigt som muligt.</a:t>
            </a:r>
          </a:p>
          <a:p>
            <a:r>
              <a:rPr lang="da-DK" dirty="0">
                <a:solidFill>
                  <a:schemeClr val="tx2"/>
                </a:solidFill>
              </a:rPr>
              <a:t> </a:t>
            </a:r>
          </a:p>
          <a:p>
            <a:r>
              <a:rPr lang="da-DK" dirty="0">
                <a:solidFill>
                  <a:schemeClr val="tx2"/>
                </a:solidFill>
              </a:rPr>
              <a:t>Du skal lede dit arbejde ud fra de retningslinjer, som er i beredskabsplanen, og din første opgave er at vurdere, om der reelt er et grundlag for at aktivere beredskabet.</a:t>
            </a:r>
          </a:p>
          <a:p>
            <a:endParaRPr lang="da-DK" dirty="0"/>
          </a:p>
        </p:txBody>
      </p:sp>
      <p:sp>
        <p:nvSpPr>
          <p:cNvPr id="24" name="Pladsholder til tekst 23">
            <a:extLst>
              <a:ext uri="{FF2B5EF4-FFF2-40B4-BE49-F238E27FC236}">
                <a16:creationId xmlns:a16="http://schemas.microsoft.com/office/drawing/2014/main" id="{5BCED314-184A-BF47-992F-D6647D07DEB1}"/>
              </a:ext>
            </a:extLst>
          </p:cNvPr>
          <p:cNvSpPr>
            <a:spLocks noGrp="1"/>
          </p:cNvSpPr>
          <p:nvPr>
            <p:ph type="body" sz="quarter" idx="19"/>
          </p:nvPr>
        </p:nvSpPr>
        <p:spPr/>
        <p:txBody>
          <a:bodyPr/>
          <a:lstStyle/>
          <a:p>
            <a:r>
              <a:rPr lang="da-DK" dirty="0">
                <a:solidFill>
                  <a:schemeClr val="tx2"/>
                </a:solidFill>
              </a:rPr>
              <a:t>Rollebeskrivelse: </a:t>
            </a:r>
          </a:p>
        </p:txBody>
      </p:sp>
    </p:spTree>
    <p:extLst>
      <p:ext uri="{BB962C8B-B14F-4D97-AF65-F5344CB8AC3E}">
        <p14:creationId xmlns:p14="http://schemas.microsoft.com/office/powerpoint/2010/main" val="884565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90AE7DD3-6B96-3941-AB01-9177AA73178F}"/>
              </a:ext>
            </a:extLst>
          </p:cNvPr>
          <p:cNvSpPr>
            <a:spLocks noGrp="1"/>
          </p:cNvSpPr>
          <p:nvPr>
            <p:ph type="body" sz="quarter" idx="10"/>
          </p:nvPr>
        </p:nvSpPr>
        <p:spPr>
          <a:xfrm>
            <a:off x="376570" y="1617303"/>
            <a:ext cx="6805279" cy="3729600"/>
          </a:xfrm>
        </p:spPr>
        <p:txBody>
          <a:bodyPr/>
          <a:lstStyle/>
          <a:p>
            <a:r>
              <a:rPr lang="da-DK" dirty="0">
                <a:solidFill>
                  <a:schemeClr val="tx2"/>
                </a:solidFill>
              </a:rPr>
              <a:t>Du er daglig leder af it-afdelingen, og du har dermed det ledelsesmæssige ansvar for de medarbejdere der drifter netværket. Du er derfor også den, som har den største faglighed i forhold til, at lave en teknisk vurdering af situationen.</a:t>
            </a:r>
          </a:p>
          <a:p>
            <a:r>
              <a:rPr lang="da-DK" dirty="0">
                <a:solidFill>
                  <a:schemeClr val="tx2"/>
                </a:solidFill>
              </a:rPr>
              <a:t> </a:t>
            </a:r>
          </a:p>
          <a:p>
            <a:r>
              <a:rPr lang="da-DK" dirty="0">
                <a:solidFill>
                  <a:schemeClr val="tx2"/>
                </a:solidFill>
              </a:rPr>
              <a:t>Du skal udføre dit arbejde i beredskabsledelsen ud fra de retningslinjer, der er i beredskabsplanen med reference til beredskabslederen.</a:t>
            </a:r>
          </a:p>
          <a:p>
            <a:endParaRPr lang="da-DK" dirty="0">
              <a:solidFill>
                <a:schemeClr val="tx2"/>
              </a:solidFill>
            </a:endParaRPr>
          </a:p>
          <a:p>
            <a:r>
              <a:rPr lang="da-DK" dirty="0">
                <a:solidFill>
                  <a:schemeClr val="tx2"/>
                </a:solidFill>
              </a:rPr>
              <a:t>Din funktion som it-chef i beredskabsledelsen aktiveres i det øjeblik, hvor beredskabet er aktiveret.</a:t>
            </a:r>
            <a:endParaRPr lang="da-DK" dirty="0"/>
          </a:p>
          <a:p>
            <a:endParaRPr lang="da-DK" dirty="0"/>
          </a:p>
        </p:txBody>
      </p:sp>
      <p:sp>
        <p:nvSpPr>
          <p:cNvPr id="3" name="Pladsholder til tekst 2">
            <a:extLst>
              <a:ext uri="{FF2B5EF4-FFF2-40B4-BE49-F238E27FC236}">
                <a16:creationId xmlns:a16="http://schemas.microsoft.com/office/drawing/2014/main" id="{2D7583D8-B109-AB47-890A-CA8ECC6F4267}"/>
              </a:ext>
            </a:extLst>
          </p:cNvPr>
          <p:cNvSpPr>
            <a:spLocks noGrp="1"/>
          </p:cNvSpPr>
          <p:nvPr>
            <p:ph type="body" sz="quarter" idx="18"/>
          </p:nvPr>
        </p:nvSpPr>
        <p:spPr/>
        <p:txBody>
          <a:bodyPr/>
          <a:lstStyle/>
          <a:p>
            <a:r>
              <a:rPr lang="da-DK" dirty="0">
                <a:solidFill>
                  <a:schemeClr val="tx2"/>
                </a:solidFill>
              </a:rPr>
              <a:t>Du er overordnet ansvarlig for et af myndighedens kritiske forretningsområder. Du er derfor også den, som har den største faglighed i forhold til at lave en vurdering af situationen i forhold til forretningen.</a:t>
            </a:r>
          </a:p>
          <a:p>
            <a:r>
              <a:rPr lang="da-DK" dirty="0">
                <a:solidFill>
                  <a:schemeClr val="tx2"/>
                </a:solidFill>
              </a:rPr>
              <a:t> </a:t>
            </a:r>
          </a:p>
          <a:p>
            <a:r>
              <a:rPr lang="da-DK" dirty="0">
                <a:solidFill>
                  <a:schemeClr val="tx2"/>
                </a:solidFill>
              </a:rPr>
              <a:t>Du skal udføre dit arbejde i krisestaben ud fra de retningslinjer, som er i beredskabsplanen med reference til beredskabslederen.</a:t>
            </a:r>
          </a:p>
          <a:p>
            <a:endParaRPr lang="da-DK" dirty="0">
              <a:solidFill>
                <a:schemeClr val="tx2"/>
              </a:solidFill>
            </a:endParaRPr>
          </a:p>
          <a:p>
            <a:r>
              <a:rPr lang="da-DK" dirty="0">
                <a:solidFill>
                  <a:schemeClr val="tx2"/>
                </a:solidFill>
              </a:rPr>
              <a:t>Din funktion som fagchef i beredskabsledelsen aktiveres i det øjeblik, hvor beredskabet er aktiveret.</a:t>
            </a:r>
            <a:endParaRPr lang="da-DK" dirty="0"/>
          </a:p>
          <a:p>
            <a:endParaRPr lang="da-DK" dirty="0"/>
          </a:p>
        </p:txBody>
      </p:sp>
      <p:sp>
        <p:nvSpPr>
          <p:cNvPr id="4" name="Titel 3">
            <a:extLst>
              <a:ext uri="{FF2B5EF4-FFF2-40B4-BE49-F238E27FC236}">
                <a16:creationId xmlns:a16="http://schemas.microsoft.com/office/drawing/2014/main" id="{8572AFC5-6C73-814F-8592-BBAAADBA50EE}"/>
              </a:ext>
            </a:extLst>
          </p:cNvPr>
          <p:cNvSpPr>
            <a:spLocks noGrp="1"/>
          </p:cNvSpPr>
          <p:nvPr>
            <p:ph type="title"/>
          </p:nvPr>
        </p:nvSpPr>
        <p:spPr/>
        <p:txBody>
          <a:bodyPr/>
          <a:lstStyle/>
          <a:p>
            <a:r>
              <a:rPr lang="da-DK" dirty="0"/>
              <a:t>Beredskabsspil – Rollebeskrivelser</a:t>
            </a:r>
          </a:p>
        </p:txBody>
      </p:sp>
      <p:sp>
        <p:nvSpPr>
          <p:cNvPr id="5" name="Pladsholder til tekst 4">
            <a:extLst>
              <a:ext uri="{FF2B5EF4-FFF2-40B4-BE49-F238E27FC236}">
                <a16:creationId xmlns:a16="http://schemas.microsoft.com/office/drawing/2014/main" id="{676E3BC2-1543-4449-8E26-4DE38E900E04}"/>
              </a:ext>
            </a:extLst>
          </p:cNvPr>
          <p:cNvSpPr>
            <a:spLocks noGrp="1"/>
          </p:cNvSpPr>
          <p:nvPr>
            <p:ph type="body" sz="quarter" idx="11"/>
          </p:nvPr>
        </p:nvSpPr>
        <p:spPr/>
        <p:txBody>
          <a:bodyPr/>
          <a:lstStyle/>
          <a:p>
            <a:r>
              <a:rPr lang="da-DK">
                <a:solidFill>
                  <a:schemeClr val="tx2"/>
                </a:solidFill>
              </a:rPr>
              <a:t>Rollebeskrivelse: </a:t>
            </a:r>
          </a:p>
        </p:txBody>
      </p:sp>
      <p:sp>
        <p:nvSpPr>
          <p:cNvPr id="6" name="Pladsholder til tekst 5">
            <a:extLst>
              <a:ext uri="{FF2B5EF4-FFF2-40B4-BE49-F238E27FC236}">
                <a16:creationId xmlns:a16="http://schemas.microsoft.com/office/drawing/2014/main" id="{E678DF6F-C312-3046-A078-81723259BDC1}"/>
              </a:ext>
            </a:extLst>
          </p:cNvPr>
          <p:cNvSpPr>
            <a:spLocks noGrp="1"/>
          </p:cNvSpPr>
          <p:nvPr>
            <p:ph type="body" sz="quarter" idx="12"/>
          </p:nvPr>
        </p:nvSpPr>
        <p:spPr/>
        <p:txBody>
          <a:bodyPr/>
          <a:lstStyle/>
          <a:p>
            <a:r>
              <a:rPr lang="da-DK" dirty="0"/>
              <a:t>It-chef</a:t>
            </a:r>
            <a:r>
              <a:rPr lang="da-DK" sz="695" dirty="0"/>
              <a:t> </a:t>
            </a:r>
            <a:endParaRPr lang="da-DK" sz="1400" dirty="0"/>
          </a:p>
        </p:txBody>
      </p:sp>
      <p:sp>
        <p:nvSpPr>
          <p:cNvPr id="8" name="Pladsholder til tekst 7">
            <a:extLst>
              <a:ext uri="{FF2B5EF4-FFF2-40B4-BE49-F238E27FC236}">
                <a16:creationId xmlns:a16="http://schemas.microsoft.com/office/drawing/2014/main" id="{77837813-5900-854A-81D2-B8FF8B797C9D}"/>
              </a:ext>
            </a:extLst>
          </p:cNvPr>
          <p:cNvSpPr>
            <a:spLocks noGrp="1" noChangeAspect="1"/>
          </p:cNvSpPr>
          <p:nvPr>
            <p:ph type="body" sz="quarter" idx="17"/>
          </p:nvPr>
        </p:nvSpPr>
        <p:spPr>
          <a:xfrm>
            <a:off x="6550008" y="6020548"/>
            <a:ext cx="539159" cy="540000"/>
          </a:xfrm>
          <a:blipFill>
            <a:blip r:embed="rId3"/>
            <a:stretch>
              <a:fillRect/>
            </a:stretch>
          </a:blipFill>
        </p:spPr>
        <p:txBody>
          <a:bodyPr/>
          <a:lstStyle/>
          <a:p>
            <a:endParaRPr lang="da-DK" dirty="0"/>
          </a:p>
        </p:txBody>
      </p:sp>
      <p:sp>
        <p:nvSpPr>
          <p:cNvPr id="10" name="Pladsholder til tekst 9">
            <a:extLst>
              <a:ext uri="{FF2B5EF4-FFF2-40B4-BE49-F238E27FC236}">
                <a16:creationId xmlns:a16="http://schemas.microsoft.com/office/drawing/2014/main" id="{FBD4FB7B-583A-DB48-B6C1-6E35B7D81FD7}"/>
              </a:ext>
            </a:extLst>
          </p:cNvPr>
          <p:cNvSpPr>
            <a:spLocks noGrp="1"/>
          </p:cNvSpPr>
          <p:nvPr>
            <p:ph type="body" sz="quarter" idx="20"/>
          </p:nvPr>
        </p:nvSpPr>
        <p:spPr/>
        <p:txBody>
          <a:bodyPr/>
          <a:lstStyle/>
          <a:p>
            <a:r>
              <a:rPr lang="da-DK" dirty="0"/>
              <a:t>Fagchef</a:t>
            </a:r>
          </a:p>
        </p:txBody>
      </p:sp>
      <p:sp>
        <p:nvSpPr>
          <p:cNvPr id="14" name="Pladsholder til tekst 13">
            <a:extLst>
              <a:ext uri="{FF2B5EF4-FFF2-40B4-BE49-F238E27FC236}">
                <a16:creationId xmlns:a16="http://schemas.microsoft.com/office/drawing/2014/main" id="{70E8CBF9-8F4A-4246-AD6D-D79D1AEC8CCE}"/>
              </a:ext>
            </a:extLst>
          </p:cNvPr>
          <p:cNvSpPr>
            <a:spLocks noGrp="1"/>
          </p:cNvSpPr>
          <p:nvPr>
            <p:ph type="body" sz="quarter" idx="19"/>
          </p:nvPr>
        </p:nvSpPr>
        <p:spPr/>
        <p:txBody>
          <a:bodyPr/>
          <a:lstStyle/>
          <a:p>
            <a:endParaRPr lang="da-DK"/>
          </a:p>
        </p:txBody>
      </p:sp>
      <p:sp>
        <p:nvSpPr>
          <p:cNvPr id="13" name="Pladsholder til tekst 18">
            <a:extLst>
              <a:ext uri="{FF2B5EF4-FFF2-40B4-BE49-F238E27FC236}">
                <a16:creationId xmlns:a16="http://schemas.microsoft.com/office/drawing/2014/main" id="{1C1D1594-95F4-804E-928F-5A373E14FED9}"/>
              </a:ext>
            </a:extLst>
          </p:cNvPr>
          <p:cNvSpPr txBox="1">
            <a:spLocks noChangeAspect="1"/>
          </p:cNvSpPr>
          <p:nvPr/>
        </p:nvSpPr>
        <p:spPr>
          <a:xfrm>
            <a:off x="6566879" y="1704806"/>
            <a:ext cx="539160" cy="540000"/>
          </a:xfrm>
          <a:prstGeom prst="rect">
            <a:avLst/>
          </a:prstGeom>
          <a:blipFill>
            <a:blip r:embed="rId4"/>
            <a:stretch>
              <a:fillRect/>
            </a:stretch>
          </a:blipFill>
        </p:spPr>
        <p:txBody>
          <a:bodyPr vert="horz" lIns="0" tIns="0" rIns="0" bIns="0" rtlCol="0">
            <a:noAutofit/>
          </a:bodyPr>
          <a:lstStyle>
            <a:lvl1pPr marL="0" indent="0" algn="l" defTabSz="269254" rtl="0" eaLnBrk="1" latinLnBrk="0" hangingPunct="1">
              <a:lnSpc>
                <a:spcPct val="100000"/>
              </a:lnSpc>
              <a:spcBef>
                <a:spcPts val="0"/>
              </a:spcBef>
              <a:spcAft>
                <a:spcPts val="0"/>
              </a:spcAft>
              <a:buFont typeface="Arial" panose="020B0604020202020204" pitchFamily="34" charset="0"/>
              <a:buNone/>
              <a:defRPr sz="1400" kern="1200">
                <a:solidFill>
                  <a:srgbClr val="343536"/>
                </a:solidFill>
                <a:latin typeface="Arial" panose="020B0604020202020204" pitchFamily="34" charset="0"/>
                <a:ea typeface="+mn-ea"/>
                <a:cs typeface="Arial" panose="020B0604020202020204" pitchFamily="34" charset="0"/>
              </a:defRPr>
            </a:lvl1pPr>
            <a:lvl2pPr marL="201941"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2pPr>
            <a:lvl3pPr marL="336569"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3pPr>
            <a:lvl4pPr marL="471196"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4pPr>
            <a:lvl5pPr marL="605822"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5pPr>
            <a:lvl6pPr marL="740449"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6pPr>
            <a:lvl7pPr marL="875076"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7pPr>
            <a:lvl8pPr marL="1009704"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8pPr>
            <a:lvl9pPr marL="1144331"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9pPr>
          </a:lstStyle>
          <a:p>
            <a:endParaRPr lang="da-DK" dirty="0"/>
          </a:p>
        </p:txBody>
      </p:sp>
    </p:spTree>
    <p:extLst>
      <p:ext uri="{BB962C8B-B14F-4D97-AF65-F5344CB8AC3E}">
        <p14:creationId xmlns:p14="http://schemas.microsoft.com/office/powerpoint/2010/main" val="391718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98D54095-C78E-7F4D-854C-2E393C9D02CC}"/>
              </a:ext>
            </a:extLst>
          </p:cNvPr>
          <p:cNvSpPr>
            <a:spLocks noGrp="1"/>
          </p:cNvSpPr>
          <p:nvPr>
            <p:ph type="body" sz="quarter" idx="10"/>
          </p:nvPr>
        </p:nvSpPr>
        <p:spPr/>
        <p:txBody>
          <a:bodyPr/>
          <a:lstStyle/>
          <a:p>
            <a:r>
              <a:rPr lang="da-DK" dirty="0">
                <a:solidFill>
                  <a:schemeClr val="tx2"/>
                </a:solidFill>
              </a:rPr>
              <a:t>Du indgår som koordinator i beredskabsledelsen. Du bistår beredskabslederen, og sikrer koordinering af de enkelte aktiviteter.</a:t>
            </a:r>
          </a:p>
          <a:p>
            <a:r>
              <a:rPr lang="da-DK" dirty="0">
                <a:solidFill>
                  <a:schemeClr val="tx2"/>
                </a:solidFill>
              </a:rPr>
              <a:t> </a:t>
            </a:r>
          </a:p>
          <a:p>
            <a:r>
              <a:rPr lang="da-DK" dirty="0">
                <a:solidFill>
                  <a:schemeClr val="tx2"/>
                </a:solidFill>
              </a:rPr>
              <a:t>Du skal udføre dit arbejde i krisestaben ud fra de retningslinjer, som er i beredskabsplanen med reference til beredskabslederen.</a:t>
            </a:r>
          </a:p>
          <a:p>
            <a:endParaRPr lang="da-DK" dirty="0">
              <a:solidFill>
                <a:schemeClr val="tx2"/>
              </a:solidFill>
            </a:endParaRPr>
          </a:p>
          <a:p>
            <a:r>
              <a:rPr lang="da-DK" dirty="0">
                <a:solidFill>
                  <a:schemeClr val="tx2"/>
                </a:solidFill>
              </a:rPr>
              <a:t>Din funktion som koordinator i beredskabsledelsen aktiveres i det øjeblik, hvor beredskabet er aktiveret.</a:t>
            </a:r>
            <a:endParaRPr lang="da-DK" dirty="0"/>
          </a:p>
          <a:p>
            <a:endParaRPr lang="da-DK" dirty="0"/>
          </a:p>
        </p:txBody>
      </p:sp>
      <p:sp>
        <p:nvSpPr>
          <p:cNvPr id="3" name="Pladsholder til tekst 2">
            <a:extLst>
              <a:ext uri="{FF2B5EF4-FFF2-40B4-BE49-F238E27FC236}">
                <a16:creationId xmlns:a16="http://schemas.microsoft.com/office/drawing/2014/main" id="{318B95E5-068C-234D-97B0-1430AF1EF3C0}"/>
              </a:ext>
            </a:extLst>
          </p:cNvPr>
          <p:cNvSpPr>
            <a:spLocks noGrp="1"/>
          </p:cNvSpPr>
          <p:nvPr>
            <p:ph type="body" sz="quarter" idx="18"/>
          </p:nvPr>
        </p:nvSpPr>
        <p:spPr/>
        <p:txBody>
          <a:bodyPr/>
          <a:lstStyle/>
          <a:p>
            <a:r>
              <a:rPr lang="da-DK" dirty="0">
                <a:solidFill>
                  <a:schemeClr val="tx2"/>
                </a:solidFill>
              </a:rPr>
              <a:t>Du er organisationens DPO, og du indgår som rådgiver i beredskabsledelsen i det omfang, behandling af persondata er berørt af krisen.</a:t>
            </a:r>
          </a:p>
          <a:p>
            <a:endParaRPr lang="da-DK" dirty="0">
              <a:solidFill>
                <a:schemeClr val="tx2"/>
              </a:solidFill>
            </a:endParaRPr>
          </a:p>
          <a:p>
            <a:r>
              <a:rPr lang="da-DK" dirty="0">
                <a:solidFill>
                  <a:schemeClr val="tx2"/>
                </a:solidFill>
              </a:rPr>
              <a:t>Du skal løbende vurdere konsekvenserne for persondata, og rådgive om korrekt håndtering af situationen i forhold til behandling af persondata.</a:t>
            </a:r>
          </a:p>
          <a:p>
            <a:endParaRPr lang="da-DK" dirty="0">
              <a:solidFill>
                <a:schemeClr val="tx2"/>
              </a:solidFill>
            </a:endParaRPr>
          </a:p>
          <a:p>
            <a:r>
              <a:rPr lang="da-DK" dirty="0">
                <a:solidFill>
                  <a:schemeClr val="tx2"/>
                </a:solidFill>
              </a:rPr>
              <a:t>Modsat de øvrige deltagere refererer du ikke nødvendigvis til beredskabsledelsen, men følger i stedet dine normale referencer.</a:t>
            </a:r>
          </a:p>
          <a:p>
            <a:endParaRPr lang="da-DK" dirty="0"/>
          </a:p>
        </p:txBody>
      </p:sp>
      <p:sp>
        <p:nvSpPr>
          <p:cNvPr id="4" name="Titel 3">
            <a:extLst>
              <a:ext uri="{FF2B5EF4-FFF2-40B4-BE49-F238E27FC236}">
                <a16:creationId xmlns:a16="http://schemas.microsoft.com/office/drawing/2014/main" id="{18AC1C3A-DD0E-3B4E-9800-772B084493B0}"/>
              </a:ext>
            </a:extLst>
          </p:cNvPr>
          <p:cNvSpPr>
            <a:spLocks noGrp="1"/>
          </p:cNvSpPr>
          <p:nvPr>
            <p:ph type="title"/>
          </p:nvPr>
        </p:nvSpPr>
        <p:spPr/>
        <p:txBody>
          <a:bodyPr/>
          <a:lstStyle/>
          <a:p>
            <a:r>
              <a:rPr lang="da-DK" dirty="0"/>
              <a:t>Beredskabsspil – Rollebeskrivelser</a:t>
            </a:r>
          </a:p>
        </p:txBody>
      </p:sp>
      <p:sp>
        <p:nvSpPr>
          <p:cNvPr id="5" name="Pladsholder til tekst 4">
            <a:extLst>
              <a:ext uri="{FF2B5EF4-FFF2-40B4-BE49-F238E27FC236}">
                <a16:creationId xmlns:a16="http://schemas.microsoft.com/office/drawing/2014/main" id="{B7E77CC4-130D-9B4B-B5E7-FDE584FD374E}"/>
              </a:ext>
            </a:extLst>
          </p:cNvPr>
          <p:cNvSpPr>
            <a:spLocks noGrp="1"/>
          </p:cNvSpPr>
          <p:nvPr>
            <p:ph type="body" sz="quarter" idx="11"/>
          </p:nvPr>
        </p:nvSpPr>
        <p:spPr/>
        <p:txBody>
          <a:bodyPr/>
          <a:lstStyle/>
          <a:p>
            <a:r>
              <a:rPr lang="da-DK" dirty="0">
                <a:solidFill>
                  <a:schemeClr val="tx2"/>
                </a:solidFill>
              </a:rPr>
              <a:t>Rollebeskrivelse: </a:t>
            </a:r>
          </a:p>
        </p:txBody>
      </p:sp>
      <p:sp>
        <p:nvSpPr>
          <p:cNvPr id="6" name="Pladsholder til tekst 5">
            <a:extLst>
              <a:ext uri="{FF2B5EF4-FFF2-40B4-BE49-F238E27FC236}">
                <a16:creationId xmlns:a16="http://schemas.microsoft.com/office/drawing/2014/main" id="{FB40A54F-F00A-6C4B-88E3-86F449CE82C1}"/>
              </a:ext>
            </a:extLst>
          </p:cNvPr>
          <p:cNvSpPr>
            <a:spLocks noGrp="1"/>
          </p:cNvSpPr>
          <p:nvPr>
            <p:ph type="body" sz="quarter" idx="12"/>
          </p:nvPr>
        </p:nvSpPr>
        <p:spPr/>
        <p:txBody>
          <a:bodyPr/>
          <a:lstStyle/>
          <a:p>
            <a:r>
              <a:rPr lang="da-DK" dirty="0"/>
              <a:t>Beredskabskoordinator</a:t>
            </a:r>
            <a:endParaRPr lang="da-DK" sz="1400" dirty="0"/>
          </a:p>
        </p:txBody>
      </p:sp>
      <p:sp>
        <p:nvSpPr>
          <p:cNvPr id="7" name="Pladsholder til tekst 6">
            <a:extLst>
              <a:ext uri="{FF2B5EF4-FFF2-40B4-BE49-F238E27FC236}">
                <a16:creationId xmlns:a16="http://schemas.microsoft.com/office/drawing/2014/main" id="{DBA26911-016A-094A-9E26-625B71BB051D}"/>
              </a:ext>
            </a:extLst>
          </p:cNvPr>
          <p:cNvSpPr>
            <a:spLocks noGrp="1" noChangeAspect="1"/>
          </p:cNvSpPr>
          <p:nvPr>
            <p:ph type="body" sz="quarter" idx="13"/>
          </p:nvPr>
        </p:nvSpPr>
        <p:spPr>
          <a:xfrm>
            <a:off x="6590348" y="1710868"/>
            <a:ext cx="540000" cy="566893"/>
          </a:xfrm>
          <a:blipFill>
            <a:blip r:embed="rId3"/>
            <a:stretch>
              <a:fillRect/>
            </a:stretch>
          </a:blipFill>
        </p:spPr>
        <p:txBody>
          <a:bodyPr/>
          <a:lstStyle/>
          <a:p>
            <a:endParaRPr lang="da-DK" dirty="0"/>
          </a:p>
        </p:txBody>
      </p:sp>
      <p:sp>
        <p:nvSpPr>
          <p:cNvPr id="8" name="Pladsholder til tekst 7">
            <a:extLst>
              <a:ext uri="{FF2B5EF4-FFF2-40B4-BE49-F238E27FC236}">
                <a16:creationId xmlns:a16="http://schemas.microsoft.com/office/drawing/2014/main" id="{AAE3F932-C2D0-3543-BC92-F28CEF24530F}"/>
              </a:ext>
            </a:extLst>
          </p:cNvPr>
          <p:cNvSpPr>
            <a:spLocks noGrp="1" noChangeAspect="1"/>
          </p:cNvSpPr>
          <p:nvPr>
            <p:ph type="body" sz="quarter" idx="17"/>
          </p:nvPr>
        </p:nvSpPr>
        <p:spPr>
          <a:xfrm>
            <a:off x="6550008" y="6020548"/>
            <a:ext cx="539159" cy="540000"/>
          </a:xfrm>
          <a:blipFill>
            <a:blip r:embed="rId4"/>
            <a:stretch>
              <a:fillRect/>
            </a:stretch>
          </a:blipFill>
        </p:spPr>
        <p:txBody>
          <a:bodyPr/>
          <a:lstStyle/>
          <a:p>
            <a:endParaRPr lang="da-DK" dirty="0"/>
          </a:p>
        </p:txBody>
      </p:sp>
      <p:sp>
        <p:nvSpPr>
          <p:cNvPr id="10" name="Pladsholder til tekst 9">
            <a:extLst>
              <a:ext uri="{FF2B5EF4-FFF2-40B4-BE49-F238E27FC236}">
                <a16:creationId xmlns:a16="http://schemas.microsoft.com/office/drawing/2014/main" id="{CCA1EDB6-6977-A049-8A72-2388C7BAE742}"/>
              </a:ext>
            </a:extLst>
          </p:cNvPr>
          <p:cNvSpPr>
            <a:spLocks noGrp="1"/>
          </p:cNvSpPr>
          <p:nvPr>
            <p:ph type="body" sz="quarter" idx="20"/>
          </p:nvPr>
        </p:nvSpPr>
        <p:spPr>
          <a:xfrm>
            <a:off x="741188" y="6391416"/>
            <a:ext cx="4429526" cy="288714"/>
          </a:xfrm>
        </p:spPr>
        <p:txBody>
          <a:bodyPr/>
          <a:lstStyle/>
          <a:p>
            <a:r>
              <a:rPr lang="da-DK" dirty="0"/>
              <a:t>Databeskyttelsesrådgiver (DPO)</a:t>
            </a:r>
            <a:r>
              <a:rPr lang="da-DK" sz="695" dirty="0"/>
              <a:t> </a:t>
            </a:r>
            <a:endParaRPr lang="da-DK" sz="1400" dirty="0"/>
          </a:p>
        </p:txBody>
      </p:sp>
      <p:sp>
        <p:nvSpPr>
          <p:cNvPr id="14" name="Pladsholder til tekst 13">
            <a:extLst>
              <a:ext uri="{FF2B5EF4-FFF2-40B4-BE49-F238E27FC236}">
                <a16:creationId xmlns:a16="http://schemas.microsoft.com/office/drawing/2014/main" id="{D7F35FE9-A99A-0A4A-8E91-F4010AD546C2}"/>
              </a:ext>
            </a:extLst>
          </p:cNvPr>
          <p:cNvSpPr>
            <a:spLocks noGrp="1"/>
          </p:cNvSpPr>
          <p:nvPr>
            <p:ph type="body" sz="quarter" idx="19"/>
          </p:nvPr>
        </p:nvSpPr>
        <p:spPr/>
        <p:txBody>
          <a:bodyPr/>
          <a:lstStyle/>
          <a:p>
            <a:endParaRPr lang="da-DK" dirty="0"/>
          </a:p>
        </p:txBody>
      </p:sp>
    </p:spTree>
    <p:extLst>
      <p:ext uri="{BB962C8B-B14F-4D97-AF65-F5344CB8AC3E}">
        <p14:creationId xmlns:p14="http://schemas.microsoft.com/office/powerpoint/2010/main" val="632382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01D3E27D-ECBE-754C-A861-5E52700F4012}"/>
              </a:ext>
            </a:extLst>
          </p:cNvPr>
          <p:cNvSpPr>
            <a:spLocks noGrp="1"/>
          </p:cNvSpPr>
          <p:nvPr>
            <p:ph type="body" sz="quarter" idx="10"/>
          </p:nvPr>
        </p:nvSpPr>
        <p:spPr/>
        <p:txBody>
          <a:bodyPr/>
          <a:lstStyle/>
          <a:p>
            <a:r>
              <a:rPr lang="da-DK" dirty="0">
                <a:solidFill>
                  <a:schemeClr val="tx2"/>
                </a:solidFill>
              </a:rPr>
              <a:t>Du opretter og vedligeholder en hændelseslog. I denne simulation gør du det ved, at du sammenholder indspilskort og de handlingskort, der sættes på væggen undervejs i spillet. </a:t>
            </a:r>
          </a:p>
          <a:p>
            <a:endParaRPr lang="da-DK" dirty="0">
              <a:solidFill>
                <a:schemeClr val="tx2"/>
              </a:solidFill>
            </a:endParaRPr>
          </a:p>
          <a:p>
            <a:r>
              <a:rPr lang="da-DK" dirty="0">
                <a:solidFill>
                  <a:schemeClr val="tx2"/>
                </a:solidFill>
              </a:rPr>
              <a:t>Under den efterfølgende evaluering er det din opgave, at komme med dine refleksioner over forløbet, og således have en særlig funktion i forhold til at sikre, at evalueringen kommer hele vejen rundt.</a:t>
            </a:r>
          </a:p>
          <a:p>
            <a:endParaRPr lang="da-DK" dirty="0">
              <a:solidFill>
                <a:schemeClr val="tx2"/>
              </a:solidFill>
            </a:endParaRPr>
          </a:p>
          <a:p>
            <a:endParaRPr lang="da-DK" dirty="0"/>
          </a:p>
        </p:txBody>
      </p:sp>
      <p:sp>
        <p:nvSpPr>
          <p:cNvPr id="3" name="Pladsholder til tekst 2">
            <a:extLst>
              <a:ext uri="{FF2B5EF4-FFF2-40B4-BE49-F238E27FC236}">
                <a16:creationId xmlns:a16="http://schemas.microsoft.com/office/drawing/2014/main" id="{ACC340E7-91C1-4F48-9513-BC45CB816425}"/>
              </a:ext>
            </a:extLst>
          </p:cNvPr>
          <p:cNvSpPr>
            <a:spLocks noGrp="1"/>
          </p:cNvSpPr>
          <p:nvPr>
            <p:ph type="body" sz="quarter" idx="18"/>
          </p:nvPr>
        </p:nvSpPr>
        <p:spPr/>
        <p:txBody>
          <a:bodyPr/>
          <a:lstStyle/>
          <a:p>
            <a:r>
              <a:rPr lang="da-DK" dirty="0">
                <a:solidFill>
                  <a:schemeClr val="tx2"/>
                </a:solidFill>
              </a:rPr>
              <a:t>(Udfyld selv)</a:t>
            </a:r>
            <a:endParaRPr lang="da-DK" dirty="0"/>
          </a:p>
          <a:p>
            <a:endParaRPr lang="da-DK" dirty="0"/>
          </a:p>
        </p:txBody>
      </p:sp>
      <p:sp>
        <p:nvSpPr>
          <p:cNvPr id="4" name="Titel 3">
            <a:extLst>
              <a:ext uri="{FF2B5EF4-FFF2-40B4-BE49-F238E27FC236}">
                <a16:creationId xmlns:a16="http://schemas.microsoft.com/office/drawing/2014/main" id="{B6A1FFDD-0275-9042-8887-050810317594}"/>
              </a:ext>
            </a:extLst>
          </p:cNvPr>
          <p:cNvSpPr>
            <a:spLocks noGrp="1"/>
          </p:cNvSpPr>
          <p:nvPr>
            <p:ph type="title"/>
          </p:nvPr>
        </p:nvSpPr>
        <p:spPr/>
        <p:txBody>
          <a:bodyPr/>
          <a:lstStyle/>
          <a:p>
            <a:r>
              <a:rPr lang="da-DK" dirty="0"/>
              <a:t>Beredskabsspil – Rollebeskrivelser</a:t>
            </a:r>
          </a:p>
        </p:txBody>
      </p:sp>
      <p:sp>
        <p:nvSpPr>
          <p:cNvPr id="7" name="Pladsholder til tekst 6">
            <a:extLst>
              <a:ext uri="{FF2B5EF4-FFF2-40B4-BE49-F238E27FC236}">
                <a16:creationId xmlns:a16="http://schemas.microsoft.com/office/drawing/2014/main" id="{55F59149-4AA9-5C4A-97CC-9C30CC4EB08C}"/>
              </a:ext>
            </a:extLst>
          </p:cNvPr>
          <p:cNvSpPr>
            <a:spLocks noGrp="1" noChangeAspect="1"/>
          </p:cNvSpPr>
          <p:nvPr>
            <p:ph type="body" sz="quarter" idx="13"/>
          </p:nvPr>
        </p:nvSpPr>
        <p:spPr>
          <a:xfrm>
            <a:off x="6590349" y="1710868"/>
            <a:ext cx="539159" cy="540000"/>
          </a:xfrm>
          <a:blipFill>
            <a:blip r:embed="rId3"/>
            <a:stretch>
              <a:fillRect/>
            </a:stretch>
          </a:blipFill>
        </p:spPr>
        <p:txBody>
          <a:bodyPr/>
          <a:lstStyle/>
          <a:p>
            <a:endParaRPr lang="da-DK" dirty="0"/>
          </a:p>
        </p:txBody>
      </p:sp>
      <p:sp>
        <p:nvSpPr>
          <p:cNvPr id="8" name="Pladsholder til tekst 7">
            <a:extLst>
              <a:ext uri="{FF2B5EF4-FFF2-40B4-BE49-F238E27FC236}">
                <a16:creationId xmlns:a16="http://schemas.microsoft.com/office/drawing/2014/main" id="{2CB89482-8E8D-5C4B-8E2B-E536081C18F4}"/>
              </a:ext>
            </a:extLst>
          </p:cNvPr>
          <p:cNvSpPr>
            <a:spLocks noGrp="1" noChangeAspect="1"/>
          </p:cNvSpPr>
          <p:nvPr>
            <p:ph type="body" sz="quarter" idx="17"/>
          </p:nvPr>
        </p:nvSpPr>
        <p:spPr>
          <a:xfrm>
            <a:off x="6550008" y="6020548"/>
            <a:ext cx="539159" cy="540000"/>
          </a:xfrm>
          <a:blipFill>
            <a:blip r:embed="rId4"/>
            <a:stretch>
              <a:fillRect/>
            </a:stretch>
          </a:blipFill>
        </p:spPr>
        <p:txBody>
          <a:bodyPr/>
          <a:lstStyle/>
          <a:p>
            <a:endParaRPr lang="da-DK" dirty="0"/>
          </a:p>
        </p:txBody>
      </p:sp>
      <p:sp>
        <p:nvSpPr>
          <p:cNvPr id="10" name="Pladsholder til tekst 9">
            <a:extLst>
              <a:ext uri="{FF2B5EF4-FFF2-40B4-BE49-F238E27FC236}">
                <a16:creationId xmlns:a16="http://schemas.microsoft.com/office/drawing/2014/main" id="{6D001DB2-4B66-3E4F-90B5-EFE3EA0859BD}"/>
              </a:ext>
            </a:extLst>
          </p:cNvPr>
          <p:cNvSpPr>
            <a:spLocks noGrp="1"/>
          </p:cNvSpPr>
          <p:nvPr>
            <p:ph type="body" sz="quarter" idx="20"/>
          </p:nvPr>
        </p:nvSpPr>
        <p:spPr/>
        <p:txBody>
          <a:bodyPr/>
          <a:lstStyle/>
          <a:p>
            <a:r>
              <a:rPr lang="da-DK" dirty="0"/>
              <a:t>(Udfyld selv)</a:t>
            </a:r>
          </a:p>
        </p:txBody>
      </p:sp>
      <p:sp>
        <p:nvSpPr>
          <p:cNvPr id="12" name="Pladsholder til tekst 11">
            <a:extLst>
              <a:ext uri="{FF2B5EF4-FFF2-40B4-BE49-F238E27FC236}">
                <a16:creationId xmlns:a16="http://schemas.microsoft.com/office/drawing/2014/main" id="{2AF9BAB5-476B-D045-8FA9-D257F97BB378}"/>
              </a:ext>
            </a:extLst>
          </p:cNvPr>
          <p:cNvSpPr>
            <a:spLocks noGrp="1"/>
          </p:cNvSpPr>
          <p:nvPr>
            <p:ph type="body" sz="quarter" idx="12"/>
          </p:nvPr>
        </p:nvSpPr>
        <p:spPr/>
        <p:txBody>
          <a:bodyPr/>
          <a:lstStyle/>
          <a:p>
            <a:r>
              <a:rPr lang="da-DK" dirty="0"/>
              <a:t>Logfører / sekretær</a:t>
            </a:r>
            <a:endParaRPr lang="da-DK" sz="1400" dirty="0"/>
          </a:p>
        </p:txBody>
      </p:sp>
      <p:sp>
        <p:nvSpPr>
          <p:cNvPr id="17" name="Pladsholder til tekst 16">
            <a:extLst>
              <a:ext uri="{FF2B5EF4-FFF2-40B4-BE49-F238E27FC236}">
                <a16:creationId xmlns:a16="http://schemas.microsoft.com/office/drawing/2014/main" id="{5F1A24FF-C036-AC42-B220-3CA9B6579E25}"/>
              </a:ext>
            </a:extLst>
          </p:cNvPr>
          <p:cNvSpPr>
            <a:spLocks noGrp="1"/>
          </p:cNvSpPr>
          <p:nvPr>
            <p:ph type="body" sz="quarter" idx="11"/>
          </p:nvPr>
        </p:nvSpPr>
        <p:spPr/>
        <p:txBody>
          <a:bodyPr/>
          <a:lstStyle/>
          <a:p>
            <a:endParaRPr lang="da-DK"/>
          </a:p>
        </p:txBody>
      </p:sp>
      <p:sp>
        <p:nvSpPr>
          <p:cNvPr id="19" name="Pladsholder til tekst 18">
            <a:extLst>
              <a:ext uri="{FF2B5EF4-FFF2-40B4-BE49-F238E27FC236}">
                <a16:creationId xmlns:a16="http://schemas.microsoft.com/office/drawing/2014/main" id="{75E30320-AED4-3349-846A-BF42527D84CA}"/>
              </a:ext>
            </a:extLst>
          </p:cNvPr>
          <p:cNvSpPr>
            <a:spLocks noGrp="1"/>
          </p:cNvSpPr>
          <p:nvPr>
            <p:ph type="body" sz="quarter" idx="19"/>
          </p:nvPr>
        </p:nvSpPr>
        <p:spPr/>
        <p:txBody>
          <a:bodyPr/>
          <a:lstStyle/>
          <a:p>
            <a:endParaRPr lang="da-DK"/>
          </a:p>
        </p:txBody>
      </p:sp>
      <p:sp>
        <p:nvSpPr>
          <p:cNvPr id="5" name="Tekstfelt 4">
            <a:extLst>
              <a:ext uri="{FF2B5EF4-FFF2-40B4-BE49-F238E27FC236}">
                <a16:creationId xmlns:a16="http://schemas.microsoft.com/office/drawing/2014/main" id="{1A20A270-5CF4-1641-ACD2-2EAB398CA878}"/>
              </a:ext>
            </a:extLst>
          </p:cNvPr>
          <p:cNvSpPr txBox="1"/>
          <p:nvPr/>
        </p:nvSpPr>
        <p:spPr>
          <a:xfrm>
            <a:off x="-1237129" y="7885355"/>
            <a:ext cx="0" cy="0"/>
          </a:xfrm>
          <a:prstGeom prst="rect">
            <a:avLst/>
          </a:prstGeom>
          <a:noFill/>
        </p:spPr>
        <p:txBody>
          <a:bodyPr wrap="none" lIns="0" tIns="0" rIns="0" bIns="0" rtlCol="0">
            <a:noAutofit/>
          </a:bodyPr>
          <a:lstStyle/>
          <a:p>
            <a:pPr algn="l"/>
            <a:endParaRPr lang="da-DK" sz="1200" dirty="0" err="1">
              <a:solidFill>
                <a:srgbClr val="343536"/>
              </a:solidFill>
              <a:ea typeface="Work Sans" charset="0"/>
              <a:cs typeface="Work Sans" charset="0"/>
            </a:endParaRPr>
          </a:p>
        </p:txBody>
      </p:sp>
    </p:spTree>
    <p:extLst>
      <p:ext uri="{BB962C8B-B14F-4D97-AF65-F5344CB8AC3E}">
        <p14:creationId xmlns:p14="http://schemas.microsoft.com/office/powerpoint/2010/main" val="682170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el 20">
            <a:extLst>
              <a:ext uri="{FF2B5EF4-FFF2-40B4-BE49-F238E27FC236}">
                <a16:creationId xmlns:a16="http://schemas.microsoft.com/office/drawing/2014/main" id="{8F68DAE3-EEE0-3244-9F0E-2A63CBA6E57B}"/>
              </a:ext>
            </a:extLst>
          </p:cNvPr>
          <p:cNvSpPr>
            <a:spLocks noGrp="1"/>
          </p:cNvSpPr>
          <p:nvPr>
            <p:ph type="title"/>
          </p:nvPr>
        </p:nvSpPr>
        <p:spPr/>
        <p:txBody>
          <a:bodyPr/>
          <a:lstStyle/>
          <a:p>
            <a:r>
              <a:rPr lang="da-DK" dirty="0"/>
              <a:t>Beredskabsspil – </a:t>
            </a:r>
            <a:r>
              <a:rPr lang="da-DK" dirty="0" err="1"/>
              <a:t>Indspilskort</a:t>
            </a:r>
            <a:r>
              <a:rPr lang="da-DK" dirty="0"/>
              <a:t/>
            </a:r>
            <a:br>
              <a:rPr lang="da-DK" dirty="0"/>
            </a:br>
            <a:r>
              <a:rPr lang="da-DK" b="0" dirty="0" err="1" smtClean="0"/>
              <a:t>Casestory</a:t>
            </a:r>
            <a:r>
              <a:rPr lang="da-DK" b="0" dirty="0" smtClean="0"/>
              <a:t> </a:t>
            </a:r>
            <a:r>
              <a:rPr lang="da-DK" b="0" dirty="0"/>
              <a:t>3</a:t>
            </a:r>
            <a:endParaRPr lang="da-DK" dirty="0"/>
          </a:p>
        </p:txBody>
      </p:sp>
      <p:sp>
        <p:nvSpPr>
          <p:cNvPr id="22" name="Pladsholder til tekst 21">
            <a:extLst>
              <a:ext uri="{FF2B5EF4-FFF2-40B4-BE49-F238E27FC236}">
                <a16:creationId xmlns:a16="http://schemas.microsoft.com/office/drawing/2014/main" id="{8FFDB45B-5BEB-7D4D-90BD-04FB1EB9B796}"/>
              </a:ext>
            </a:extLst>
          </p:cNvPr>
          <p:cNvSpPr>
            <a:spLocks noGrp="1"/>
          </p:cNvSpPr>
          <p:nvPr>
            <p:ph type="body" sz="quarter" idx="10"/>
          </p:nvPr>
        </p:nvSpPr>
        <p:spPr/>
        <p:txBody>
          <a:bodyPr/>
          <a:lstStyle/>
          <a:p>
            <a:r>
              <a:rPr lang="da-DK" dirty="0"/>
              <a:t>Direktionen beder om, at der hurtigt kommer en klar melding, som de kan give til nyhederne. Hvad der er sket, og hvad der gøres for at håndtere det.</a:t>
            </a:r>
          </a:p>
        </p:txBody>
      </p:sp>
      <p:sp>
        <p:nvSpPr>
          <p:cNvPr id="23" name="Pladsholder til tekst 22">
            <a:extLst>
              <a:ext uri="{FF2B5EF4-FFF2-40B4-BE49-F238E27FC236}">
                <a16:creationId xmlns:a16="http://schemas.microsoft.com/office/drawing/2014/main" id="{CE1A6E75-C4EE-6846-88CF-26CD0E9228D2}"/>
              </a:ext>
            </a:extLst>
          </p:cNvPr>
          <p:cNvSpPr>
            <a:spLocks noGrp="1"/>
          </p:cNvSpPr>
          <p:nvPr>
            <p:ph type="body" sz="quarter" idx="11"/>
          </p:nvPr>
        </p:nvSpPr>
        <p:spPr/>
        <p:txBody>
          <a:bodyPr/>
          <a:lstStyle/>
          <a:p>
            <a:r>
              <a:rPr lang="da-DK" dirty="0" err="1"/>
              <a:t>Indspilskort</a:t>
            </a:r>
            <a:r>
              <a:rPr lang="da-DK" dirty="0"/>
              <a:t> til </a:t>
            </a:r>
            <a:r>
              <a:rPr lang="da-DK" dirty="0" err="1" smtClean="0"/>
              <a:t>casestory</a:t>
            </a:r>
            <a:r>
              <a:rPr lang="da-DK" dirty="0" smtClean="0"/>
              <a:t> </a:t>
            </a:r>
            <a:r>
              <a:rPr lang="da-DK" dirty="0"/>
              <a:t>3 – </a:t>
            </a:r>
            <a:r>
              <a:rPr lang="da-DK" dirty="0" smtClean="0"/>
              <a:t>fase </a:t>
            </a:r>
            <a:r>
              <a:rPr lang="da-DK" dirty="0"/>
              <a:t>1</a:t>
            </a:r>
          </a:p>
        </p:txBody>
      </p:sp>
      <p:sp>
        <p:nvSpPr>
          <p:cNvPr id="24" name="Pladsholder til tekst 23">
            <a:extLst>
              <a:ext uri="{FF2B5EF4-FFF2-40B4-BE49-F238E27FC236}">
                <a16:creationId xmlns:a16="http://schemas.microsoft.com/office/drawing/2014/main" id="{BF35039D-5DEF-2A40-BEAE-CFF1462987B4}"/>
              </a:ext>
            </a:extLst>
          </p:cNvPr>
          <p:cNvSpPr>
            <a:spLocks noGrp="1"/>
          </p:cNvSpPr>
          <p:nvPr>
            <p:ph type="body" sz="quarter" idx="12"/>
          </p:nvPr>
        </p:nvSpPr>
        <p:spPr/>
        <p:txBody>
          <a:bodyPr/>
          <a:lstStyle/>
          <a:p>
            <a:r>
              <a:rPr lang="da-DK" dirty="0"/>
              <a:t>Til den kommunikationsansvarlige</a:t>
            </a:r>
          </a:p>
          <a:p>
            <a:endParaRPr lang="da-DK" dirty="0"/>
          </a:p>
        </p:txBody>
      </p:sp>
      <p:sp>
        <p:nvSpPr>
          <p:cNvPr id="25" name="Pladsholder til tekst 24">
            <a:extLst>
              <a:ext uri="{FF2B5EF4-FFF2-40B4-BE49-F238E27FC236}">
                <a16:creationId xmlns:a16="http://schemas.microsoft.com/office/drawing/2014/main" id="{A8F63DE1-D11F-4E4C-A5C3-23F853B4590D}"/>
              </a:ext>
            </a:extLst>
          </p:cNvPr>
          <p:cNvSpPr>
            <a:spLocks noGrp="1"/>
          </p:cNvSpPr>
          <p:nvPr>
            <p:ph type="body" sz="quarter" idx="13"/>
          </p:nvPr>
        </p:nvSpPr>
        <p:spPr/>
        <p:txBody>
          <a:bodyPr/>
          <a:lstStyle/>
          <a:p>
            <a:endParaRPr lang="da-DK"/>
          </a:p>
        </p:txBody>
      </p:sp>
      <p:sp>
        <p:nvSpPr>
          <p:cNvPr id="26" name="Pladsholder til tekst 25">
            <a:extLst>
              <a:ext uri="{FF2B5EF4-FFF2-40B4-BE49-F238E27FC236}">
                <a16:creationId xmlns:a16="http://schemas.microsoft.com/office/drawing/2014/main" id="{A2909B98-7CC8-6745-8EB8-E4AE263F7F47}"/>
              </a:ext>
            </a:extLst>
          </p:cNvPr>
          <p:cNvSpPr>
            <a:spLocks noGrp="1"/>
          </p:cNvSpPr>
          <p:nvPr>
            <p:ph type="body" sz="quarter" idx="14"/>
          </p:nvPr>
        </p:nvSpPr>
        <p:spPr/>
        <p:txBody>
          <a:bodyPr/>
          <a:lstStyle/>
          <a:p>
            <a:r>
              <a:rPr lang="da-DK" dirty="0"/>
              <a:t>Hvad gør du?</a:t>
            </a:r>
          </a:p>
          <a:p>
            <a:endParaRPr lang="da-DK" dirty="0"/>
          </a:p>
          <a:p>
            <a:endParaRPr lang="da-DK" dirty="0"/>
          </a:p>
        </p:txBody>
      </p:sp>
      <p:sp>
        <p:nvSpPr>
          <p:cNvPr id="29" name="Pladsholder til tekst 28">
            <a:extLst>
              <a:ext uri="{FF2B5EF4-FFF2-40B4-BE49-F238E27FC236}">
                <a16:creationId xmlns:a16="http://schemas.microsoft.com/office/drawing/2014/main" id="{6EE844B5-F45B-1246-AA14-180E6567E54C}"/>
              </a:ext>
            </a:extLst>
          </p:cNvPr>
          <p:cNvSpPr>
            <a:spLocks noGrp="1"/>
          </p:cNvSpPr>
          <p:nvPr>
            <p:ph type="body" sz="quarter" idx="18"/>
          </p:nvPr>
        </p:nvSpPr>
        <p:spPr/>
        <p:txBody>
          <a:bodyPr/>
          <a:lstStyle/>
          <a:p>
            <a:r>
              <a:rPr lang="da-DK" dirty="0"/>
              <a:t>En kollega fra en samarbejdsorganisation, som også anvender jeres data, kontakter dig for at få information om, hvordan de skal forholde sig til pressen. De er blevet kontaktet, og </a:t>
            </a:r>
            <a:r>
              <a:rPr lang="da-DK" dirty="0" smtClean="0"/>
              <a:t>hun </a:t>
            </a:r>
            <a:r>
              <a:rPr lang="da-DK" dirty="0"/>
              <a:t>ved ikke, hvad </a:t>
            </a:r>
            <a:r>
              <a:rPr lang="da-DK" dirty="0" smtClean="0"/>
              <a:t>hun </a:t>
            </a:r>
            <a:r>
              <a:rPr lang="da-DK" dirty="0"/>
              <a:t>skal sige til dem.</a:t>
            </a:r>
          </a:p>
        </p:txBody>
      </p:sp>
      <p:sp>
        <p:nvSpPr>
          <p:cNvPr id="30" name="Pladsholder til tekst 29">
            <a:extLst>
              <a:ext uri="{FF2B5EF4-FFF2-40B4-BE49-F238E27FC236}">
                <a16:creationId xmlns:a16="http://schemas.microsoft.com/office/drawing/2014/main" id="{41AC94F8-C98E-6A4E-B746-42FCFB3DED1F}"/>
              </a:ext>
            </a:extLst>
          </p:cNvPr>
          <p:cNvSpPr>
            <a:spLocks noGrp="1"/>
          </p:cNvSpPr>
          <p:nvPr>
            <p:ph type="body" sz="quarter" idx="19"/>
          </p:nvPr>
        </p:nvSpPr>
        <p:spPr/>
        <p:txBody>
          <a:bodyPr/>
          <a:lstStyle/>
          <a:p>
            <a:r>
              <a:rPr lang="da-DK" dirty="0" err="1"/>
              <a:t>Indspilskort</a:t>
            </a:r>
            <a:r>
              <a:rPr lang="da-DK" dirty="0"/>
              <a:t> til </a:t>
            </a:r>
            <a:r>
              <a:rPr lang="da-DK" dirty="0" err="1" smtClean="0"/>
              <a:t>casestory</a:t>
            </a:r>
            <a:r>
              <a:rPr lang="da-DK" dirty="0" smtClean="0"/>
              <a:t> </a:t>
            </a:r>
            <a:r>
              <a:rPr lang="da-DK" dirty="0"/>
              <a:t>3 – </a:t>
            </a:r>
            <a:r>
              <a:rPr lang="da-DK" dirty="0" smtClean="0"/>
              <a:t>fase </a:t>
            </a:r>
            <a:r>
              <a:rPr lang="da-DK" dirty="0"/>
              <a:t>2</a:t>
            </a:r>
          </a:p>
        </p:txBody>
      </p:sp>
      <p:sp>
        <p:nvSpPr>
          <p:cNvPr id="31" name="Pladsholder til tekst 30">
            <a:extLst>
              <a:ext uri="{FF2B5EF4-FFF2-40B4-BE49-F238E27FC236}">
                <a16:creationId xmlns:a16="http://schemas.microsoft.com/office/drawing/2014/main" id="{65A0E90A-1808-D94A-89A7-92EF072BFA5F}"/>
              </a:ext>
            </a:extLst>
          </p:cNvPr>
          <p:cNvSpPr>
            <a:spLocks noGrp="1"/>
          </p:cNvSpPr>
          <p:nvPr>
            <p:ph type="body" sz="quarter" idx="20"/>
          </p:nvPr>
        </p:nvSpPr>
        <p:spPr/>
        <p:txBody>
          <a:bodyPr/>
          <a:lstStyle/>
          <a:p>
            <a:r>
              <a:rPr lang="da-DK" dirty="0"/>
              <a:t>Til den kommunikationsansvarlige</a:t>
            </a:r>
          </a:p>
          <a:p>
            <a:endParaRPr lang="da-DK" dirty="0"/>
          </a:p>
        </p:txBody>
      </p:sp>
      <p:sp>
        <p:nvSpPr>
          <p:cNvPr id="32" name="Pladsholder til tekst 31">
            <a:extLst>
              <a:ext uri="{FF2B5EF4-FFF2-40B4-BE49-F238E27FC236}">
                <a16:creationId xmlns:a16="http://schemas.microsoft.com/office/drawing/2014/main" id="{22D1280D-A898-3143-81BD-A8C380D69DE1}"/>
              </a:ext>
            </a:extLst>
          </p:cNvPr>
          <p:cNvSpPr>
            <a:spLocks noGrp="1"/>
          </p:cNvSpPr>
          <p:nvPr>
            <p:ph type="body" sz="quarter" idx="21"/>
          </p:nvPr>
        </p:nvSpPr>
        <p:spPr/>
        <p:txBody>
          <a:bodyPr/>
          <a:lstStyle/>
          <a:p>
            <a:endParaRPr lang="da-DK"/>
          </a:p>
        </p:txBody>
      </p:sp>
      <p:sp>
        <p:nvSpPr>
          <p:cNvPr id="33" name="Pladsholder til tekst 32">
            <a:extLst>
              <a:ext uri="{FF2B5EF4-FFF2-40B4-BE49-F238E27FC236}">
                <a16:creationId xmlns:a16="http://schemas.microsoft.com/office/drawing/2014/main" id="{D7407F6E-AAD1-3340-8C24-EE5C99AD1122}"/>
              </a:ext>
            </a:extLst>
          </p:cNvPr>
          <p:cNvSpPr>
            <a:spLocks noGrp="1"/>
          </p:cNvSpPr>
          <p:nvPr>
            <p:ph type="body" sz="quarter" idx="22"/>
          </p:nvPr>
        </p:nvSpPr>
        <p:spPr/>
        <p:txBody>
          <a:bodyPr/>
          <a:lstStyle/>
          <a:p>
            <a:r>
              <a:rPr lang="da-DK" dirty="0"/>
              <a:t>Hvad gør du?</a:t>
            </a:r>
          </a:p>
          <a:p>
            <a:endParaRPr lang="da-DK" dirty="0"/>
          </a:p>
          <a:p>
            <a:endParaRPr lang="da-DK" dirty="0"/>
          </a:p>
        </p:txBody>
      </p:sp>
      <p:sp>
        <p:nvSpPr>
          <p:cNvPr id="35" name="Pladsholder til tekst 34">
            <a:extLst>
              <a:ext uri="{FF2B5EF4-FFF2-40B4-BE49-F238E27FC236}">
                <a16:creationId xmlns:a16="http://schemas.microsoft.com/office/drawing/2014/main" id="{4C4188EB-E7FD-7347-9ED2-CCC782A58AF2}"/>
              </a:ext>
            </a:extLst>
          </p:cNvPr>
          <p:cNvSpPr>
            <a:spLocks noGrp="1"/>
          </p:cNvSpPr>
          <p:nvPr>
            <p:ph type="body" sz="quarter" idx="24"/>
          </p:nvPr>
        </p:nvSpPr>
        <p:spPr/>
        <p:txBody>
          <a:bodyPr/>
          <a:lstStyle/>
          <a:p>
            <a:r>
              <a:rPr lang="da-DK" dirty="0"/>
              <a:t>Direktionen beder om et udkast til en pressemeddelelse.</a:t>
            </a:r>
          </a:p>
        </p:txBody>
      </p:sp>
      <p:sp>
        <p:nvSpPr>
          <p:cNvPr id="36" name="Pladsholder til tekst 35">
            <a:extLst>
              <a:ext uri="{FF2B5EF4-FFF2-40B4-BE49-F238E27FC236}">
                <a16:creationId xmlns:a16="http://schemas.microsoft.com/office/drawing/2014/main" id="{0898E79F-2595-1246-B8A8-C23095AFFB17}"/>
              </a:ext>
            </a:extLst>
          </p:cNvPr>
          <p:cNvSpPr>
            <a:spLocks noGrp="1"/>
          </p:cNvSpPr>
          <p:nvPr>
            <p:ph type="body" sz="quarter" idx="25"/>
          </p:nvPr>
        </p:nvSpPr>
        <p:spPr/>
        <p:txBody>
          <a:bodyPr/>
          <a:lstStyle/>
          <a:p>
            <a:r>
              <a:rPr lang="da-DK" dirty="0" err="1"/>
              <a:t>Indspilskort</a:t>
            </a:r>
            <a:r>
              <a:rPr lang="da-DK" dirty="0"/>
              <a:t> til </a:t>
            </a:r>
            <a:r>
              <a:rPr lang="da-DK" dirty="0" err="1" smtClean="0"/>
              <a:t>casestory</a:t>
            </a:r>
            <a:r>
              <a:rPr lang="da-DK" dirty="0" smtClean="0"/>
              <a:t> </a:t>
            </a:r>
            <a:r>
              <a:rPr lang="da-DK" dirty="0"/>
              <a:t>3 – </a:t>
            </a:r>
            <a:r>
              <a:rPr lang="da-DK" dirty="0" smtClean="0"/>
              <a:t>fase </a:t>
            </a:r>
            <a:r>
              <a:rPr lang="da-DK" dirty="0"/>
              <a:t>3</a:t>
            </a:r>
          </a:p>
        </p:txBody>
      </p:sp>
      <p:sp>
        <p:nvSpPr>
          <p:cNvPr id="37" name="Pladsholder til tekst 36">
            <a:extLst>
              <a:ext uri="{FF2B5EF4-FFF2-40B4-BE49-F238E27FC236}">
                <a16:creationId xmlns:a16="http://schemas.microsoft.com/office/drawing/2014/main" id="{A274F440-38CE-BD4B-8619-E28336FD25AA}"/>
              </a:ext>
            </a:extLst>
          </p:cNvPr>
          <p:cNvSpPr>
            <a:spLocks noGrp="1"/>
          </p:cNvSpPr>
          <p:nvPr>
            <p:ph type="body" sz="quarter" idx="26"/>
          </p:nvPr>
        </p:nvSpPr>
        <p:spPr/>
        <p:txBody>
          <a:bodyPr/>
          <a:lstStyle/>
          <a:p>
            <a:r>
              <a:rPr lang="da-DK" dirty="0"/>
              <a:t>Til den kommunikationsansvarlige</a:t>
            </a:r>
          </a:p>
          <a:p>
            <a:endParaRPr lang="da-DK" dirty="0"/>
          </a:p>
        </p:txBody>
      </p:sp>
      <p:sp>
        <p:nvSpPr>
          <p:cNvPr id="38" name="Pladsholder til tekst 37">
            <a:extLst>
              <a:ext uri="{FF2B5EF4-FFF2-40B4-BE49-F238E27FC236}">
                <a16:creationId xmlns:a16="http://schemas.microsoft.com/office/drawing/2014/main" id="{97E77260-6556-5640-8910-857F737FEB88}"/>
              </a:ext>
            </a:extLst>
          </p:cNvPr>
          <p:cNvSpPr>
            <a:spLocks noGrp="1"/>
          </p:cNvSpPr>
          <p:nvPr>
            <p:ph type="body" sz="quarter" idx="27"/>
          </p:nvPr>
        </p:nvSpPr>
        <p:spPr/>
        <p:txBody>
          <a:bodyPr/>
          <a:lstStyle/>
          <a:p>
            <a:endParaRPr lang="da-DK"/>
          </a:p>
        </p:txBody>
      </p:sp>
      <p:sp>
        <p:nvSpPr>
          <p:cNvPr id="39" name="Pladsholder til tekst 38">
            <a:extLst>
              <a:ext uri="{FF2B5EF4-FFF2-40B4-BE49-F238E27FC236}">
                <a16:creationId xmlns:a16="http://schemas.microsoft.com/office/drawing/2014/main" id="{5E986EF5-EDFC-3945-9183-063683955A05}"/>
              </a:ext>
            </a:extLst>
          </p:cNvPr>
          <p:cNvSpPr>
            <a:spLocks noGrp="1"/>
          </p:cNvSpPr>
          <p:nvPr>
            <p:ph type="body" sz="quarter" idx="28"/>
          </p:nvPr>
        </p:nvSpPr>
        <p:spPr/>
        <p:txBody>
          <a:bodyPr/>
          <a:lstStyle/>
          <a:p>
            <a:r>
              <a:rPr lang="da-DK" dirty="0"/>
              <a:t>Hvad gør du?</a:t>
            </a:r>
          </a:p>
          <a:p>
            <a:endParaRPr lang="da-DK" dirty="0"/>
          </a:p>
          <a:p>
            <a:endParaRPr lang="da-DK" dirty="0"/>
          </a:p>
        </p:txBody>
      </p:sp>
      <p:sp>
        <p:nvSpPr>
          <p:cNvPr id="40" name="Pladsholder til tekst 39">
            <a:extLst>
              <a:ext uri="{FF2B5EF4-FFF2-40B4-BE49-F238E27FC236}">
                <a16:creationId xmlns:a16="http://schemas.microsoft.com/office/drawing/2014/main" id="{691A950E-96EA-4447-B6CB-E9CB2A5566CC}"/>
              </a:ext>
            </a:extLst>
          </p:cNvPr>
          <p:cNvSpPr>
            <a:spLocks noGrp="1"/>
          </p:cNvSpPr>
          <p:nvPr>
            <p:ph type="body" sz="quarter" idx="29"/>
          </p:nvPr>
        </p:nvSpPr>
        <p:spPr/>
        <p:txBody>
          <a:bodyPr/>
          <a:lstStyle/>
          <a:p>
            <a:endParaRPr lang="da-DK"/>
          </a:p>
        </p:txBody>
      </p:sp>
      <p:sp>
        <p:nvSpPr>
          <p:cNvPr id="41" name="Pladsholder til tekst 40">
            <a:extLst>
              <a:ext uri="{FF2B5EF4-FFF2-40B4-BE49-F238E27FC236}">
                <a16:creationId xmlns:a16="http://schemas.microsoft.com/office/drawing/2014/main" id="{B2EEBA4D-2678-974C-9B34-27BA336BA448}"/>
              </a:ext>
            </a:extLst>
          </p:cNvPr>
          <p:cNvSpPr>
            <a:spLocks noGrp="1"/>
          </p:cNvSpPr>
          <p:nvPr>
            <p:ph type="body" sz="quarter" idx="30"/>
          </p:nvPr>
        </p:nvSpPr>
        <p:spPr/>
        <p:txBody>
          <a:bodyPr/>
          <a:lstStyle/>
          <a:p>
            <a:endParaRPr lang="da-DK"/>
          </a:p>
        </p:txBody>
      </p:sp>
      <p:sp>
        <p:nvSpPr>
          <p:cNvPr id="42" name="Pladsholder til tekst 41">
            <a:extLst>
              <a:ext uri="{FF2B5EF4-FFF2-40B4-BE49-F238E27FC236}">
                <a16:creationId xmlns:a16="http://schemas.microsoft.com/office/drawing/2014/main" id="{B2880F48-F852-7F45-878D-1E8C7AF9924A}"/>
              </a:ext>
            </a:extLst>
          </p:cNvPr>
          <p:cNvSpPr>
            <a:spLocks noGrp="1"/>
          </p:cNvSpPr>
          <p:nvPr>
            <p:ph type="body" sz="quarter" idx="31"/>
          </p:nvPr>
        </p:nvSpPr>
        <p:spPr/>
        <p:txBody>
          <a:bodyPr/>
          <a:lstStyle/>
          <a:p>
            <a:endParaRPr lang="da-DK"/>
          </a:p>
        </p:txBody>
      </p:sp>
      <p:sp>
        <p:nvSpPr>
          <p:cNvPr id="43" name="Pladsholder til tekst 42">
            <a:extLst>
              <a:ext uri="{FF2B5EF4-FFF2-40B4-BE49-F238E27FC236}">
                <a16:creationId xmlns:a16="http://schemas.microsoft.com/office/drawing/2014/main" id="{07FE7010-4C15-0A45-9D2E-864467DB5B11}"/>
              </a:ext>
            </a:extLst>
          </p:cNvPr>
          <p:cNvSpPr>
            <a:spLocks noGrp="1"/>
          </p:cNvSpPr>
          <p:nvPr>
            <p:ph type="body" sz="quarter" idx="32"/>
          </p:nvPr>
        </p:nvSpPr>
        <p:spPr/>
        <p:txBody>
          <a:bodyPr/>
          <a:lstStyle/>
          <a:p>
            <a:endParaRPr lang="da-DK"/>
          </a:p>
        </p:txBody>
      </p:sp>
      <p:sp>
        <p:nvSpPr>
          <p:cNvPr id="44" name="Pladsholder til tekst 43">
            <a:extLst>
              <a:ext uri="{FF2B5EF4-FFF2-40B4-BE49-F238E27FC236}">
                <a16:creationId xmlns:a16="http://schemas.microsoft.com/office/drawing/2014/main" id="{DDFB632A-6C8A-EF4F-AA3E-187548ADE242}"/>
              </a:ext>
            </a:extLst>
          </p:cNvPr>
          <p:cNvSpPr>
            <a:spLocks noGrp="1"/>
          </p:cNvSpPr>
          <p:nvPr>
            <p:ph type="body" sz="quarter" idx="33"/>
          </p:nvPr>
        </p:nvSpPr>
        <p:spPr/>
        <p:txBody>
          <a:bodyPr/>
          <a:lstStyle/>
          <a:p>
            <a:endParaRPr lang="da-DK"/>
          </a:p>
        </p:txBody>
      </p:sp>
      <p:sp>
        <p:nvSpPr>
          <p:cNvPr id="45" name="Pladsholder til tekst 44">
            <a:extLst>
              <a:ext uri="{FF2B5EF4-FFF2-40B4-BE49-F238E27FC236}">
                <a16:creationId xmlns:a16="http://schemas.microsoft.com/office/drawing/2014/main" id="{70EC9DE1-CF8F-9443-920E-06B6F1CD7FC4}"/>
              </a:ext>
            </a:extLst>
          </p:cNvPr>
          <p:cNvSpPr>
            <a:spLocks noGrp="1"/>
          </p:cNvSpPr>
          <p:nvPr>
            <p:ph type="body" sz="quarter" idx="34"/>
          </p:nvPr>
        </p:nvSpPr>
        <p:spPr/>
        <p:txBody>
          <a:bodyPr/>
          <a:lstStyle/>
          <a:p>
            <a:endParaRPr lang="da-DK"/>
          </a:p>
        </p:txBody>
      </p:sp>
      <p:sp>
        <p:nvSpPr>
          <p:cNvPr id="46" name="Pladsholder til tekst 8">
            <a:extLst>
              <a:ext uri="{FF2B5EF4-FFF2-40B4-BE49-F238E27FC236}">
                <a16:creationId xmlns:a16="http://schemas.microsoft.com/office/drawing/2014/main" id="{D67BEBDE-1672-BE47-AC91-E7223CCA0CC8}"/>
              </a:ext>
            </a:extLst>
          </p:cNvPr>
          <p:cNvSpPr txBox="1">
            <a:spLocks/>
          </p:cNvSpPr>
          <p:nvPr/>
        </p:nvSpPr>
        <p:spPr>
          <a:xfrm>
            <a:off x="6520632" y="4730500"/>
            <a:ext cx="514383" cy="515185"/>
          </a:xfrm>
          <a:prstGeom prst="rect">
            <a:avLst/>
          </a:prstGeom>
          <a:blipFill>
            <a:blip r:embed="rId3"/>
            <a:stretch>
              <a:fillRect/>
            </a:stretch>
          </a:blipFill>
        </p:spPr>
        <p:txBody>
          <a:bodyPr vert="horz" lIns="0" tIns="0" rIns="0" bIns="0" rtlCol="0">
            <a:noAutofit/>
          </a:bodyPr>
          <a:lstStyle>
            <a:lvl1pPr marL="0" indent="0" algn="l" defTabSz="269254" rtl="0" eaLnBrk="1" latinLnBrk="0" hangingPunct="1">
              <a:lnSpc>
                <a:spcPct val="100000"/>
              </a:lnSpc>
              <a:spcBef>
                <a:spcPts val="0"/>
              </a:spcBef>
              <a:spcAft>
                <a:spcPts val="0"/>
              </a:spcAft>
              <a:buFont typeface="Arial" panose="020B0604020202020204" pitchFamily="34" charset="0"/>
              <a:buNone/>
              <a:defRPr sz="1400" kern="1200">
                <a:solidFill>
                  <a:srgbClr val="343536"/>
                </a:solidFill>
                <a:latin typeface="Arial" panose="020B0604020202020204" pitchFamily="34" charset="0"/>
                <a:ea typeface="+mn-ea"/>
                <a:cs typeface="Arial" panose="020B0604020202020204" pitchFamily="34" charset="0"/>
              </a:defRPr>
            </a:lvl1pPr>
            <a:lvl2pPr marL="201941"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2pPr>
            <a:lvl3pPr marL="336569"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3pPr>
            <a:lvl4pPr marL="471196"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4pPr>
            <a:lvl5pPr marL="605822"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5pPr>
            <a:lvl6pPr marL="740449"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6pPr>
            <a:lvl7pPr marL="875076"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7pPr>
            <a:lvl8pPr marL="1009704"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8pPr>
            <a:lvl9pPr marL="1144331"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9pPr>
          </a:lstStyle>
          <a:p>
            <a:endParaRPr lang="da-DK"/>
          </a:p>
        </p:txBody>
      </p:sp>
      <p:sp>
        <p:nvSpPr>
          <p:cNvPr id="47" name="Pladsholder til tekst 8">
            <a:extLst>
              <a:ext uri="{FF2B5EF4-FFF2-40B4-BE49-F238E27FC236}">
                <a16:creationId xmlns:a16="http://schemas.microsoft.com/office/drawing/2014/main" id="{A1362F13-26E9-FF45-9C06-8BB5F2EE7BB6}"/>
              </a:ext>
            </a:extLst>
          </p:cNvPr>
          <p:cNvSpPr txBox="1">
            <a:spLocks/>
          </p:cNvSpPr>
          <p:nvPr/>
        </p:nvSpPr>
        <p:spPr>
          <a:xfrm>
            <a:off x="6520632" y="7645150"/>
            <a:ext cx="514383" cy="515185"/>
          </a:xfrm>
          <a:prstGeom prst="rect">
            <a:avLst/>
          </a:prstGeom>
          <a:blipFill>
            <a:blip r:embed="rId3"/>
            <a:stretch>
              <a:fillRect/>
            </a:stretch>
          </a:blipFill>
        </p:spPr>
        <p:txBody>
          <a:bodyPr vert="horz" lIns="0" tIns="0" rIns="0" bIns="0" rtlCol="0">
            <a:noAutofit/>
          </a:bodyPr>
          <a:lstStyle>
            <a:lvl1pPr marL="0" indent="0" algn="l" defTabSz="269254" rtl="0" eaLnBrk="1" latinLnBrk="0" hangingPunct="1">
              <a:lnSpc>
                <a:spcPct val="100000"/>
              </a:lnSpc>
              <a:spcBef>
                <a:spcPts val="0"/>
              </a:spcBef>
              <a:spcAft>
                <a:spcPts val="0"/>
              </a:spcAft>
              <a:buFont typeface="Arial" panose="020B0604020202020204" pitchFamily="34" charset="0"/>
              <a:buNone/>
              <a:defRPr sz="1400" kern="1200">
                <a:solidFill>
                  <a:srgbClr val="343536"/>
                </a:solidFill>
                <a:latin typeface="Arial" panose="020B0604020202020204" pitchFamily="34" charset="0"/>
                <a:ea typeface="+mn-ea"/>
                <a:cs typeface="Arial" panose="020B0604020202020204" pitchFamily="34" charset="0"/>
              </a:defRPr>
            </a:lvl1pPr>
            <a:lvl2pPr marL="201941"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2pPr>
            <a:lvl3pPr marL="336569"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3pPr>
            <a:lvl4pPr marL="471196"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4pPr>
            <a:lvl5pPr marL="605822"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5pPr>
            <a:lvl6pPr marL="740449"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6pPr>
            <a:lvl7pPr marL="875076"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7pPr>
            <a:lvl8pPr marL="1009704"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8pPr>
            <a:lvl9pPr marL="1144331"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9pPr>
          </a:lstStyle>
          <a:p>
            <a:endParaRPr lang="da-DK"/>
          </a:p>
        </p:txBody>
      </p:sp>
      <p:sp>
        <p:nvSpPr>
          <p:cNvPr id="48" name="Pladsholder til tekst 8">
            <a:extLst>
              <a:ext uri="{FF2B5EF4-FFF2-40B4-BE49-F238E27FC236}">
                <a16:creationId xmlns:a16="http://schemas.microsoft.com/office/drawing/2014/main" id="{C995B44E-D409-1240-8587-C7C6BBCF9DF5}"/>
              </a:ext>
            </a:extLst>
          </p:cNvPr>
          <p:cNvSpPr txBox="1">
            <a:spLocks/>
          </p:cNvSpPr>
          <p:nvPr/>
        </p:nvSpPr>
        <p:spPr>
          <a:xfrm>
            <a:off x="6520632" y="1796800"/>
            <a:ext cx="514383" cy="515185"/>
          </a:xfrm>
          <a:prstGeom prst="rect">
            <a:avLst/>
          </a:prstGeom>
          <a:blipFill>
            <a:blip r:embed="rId3"/>
            <a:stretch>
              <a:fillRect/>
            </a:stretch>
          </a:blipFill>
        </p:spPr>
        <p:txBody>
          <a:bodyPr vert="horz" lIns="0" tIns="0" rIns="0" bIns="0" rtlCol="0">
            <a:noAutofit/>
          </a:bodyPr>
          <a:lstStyle>
            <a:lvl1pPr marL="0" indent="0" algn="l" defTabSz="269254" rtl="0" eaLnBrk="1" latinLnBrk="0" hangingPunct="1">
              <a:lnSpc>
                <a:spcPct val="100000"/>
              </a:lnSpc>
              <a:spcBef>
                <a:spcPts val="0"/>
              </a:spcBef>
              <a:spcAft>
                <a:spcPts val="0"/>
              </a:spcAft>
              <a:buFont typeface="Arial" panose="020B0604020202020204" pitchFamily="34" charset="0"/>
              <a:buNone/>
              <a:defRPr sz="1400" kern="1200">
                <a:solidFill>
                  <a:srgbClr val="343536"/>
                </a:solidFill>
                <a:latin typeface="Arial" panose="020B0604020202020204" pitchFamily="34" charset="0"/>
                <a:ea typeface="+mn-ea"/>
                <a:cs typeface="Arial" panose="020B0604020202020204" pitchFamily="34" charset="0"/>
              </a:defRPr>
            </a:lvl1pPr>
            <a:lvl2pPr marL="201941"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2pPr>
            <a:lvl3pPr marL="336569"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3pPr>
            <a:lvl4pPr marL="471196"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4pPr>
            <a:lvl5pPr marL="605822"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5pPr>
            <a:lvl6pPr marL="740449"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6pPr>
            <a:lvl7pPr marL="875076"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7pPr>
            <a:lvl8pPr marL="1009704"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8pPr>
            <a:lvl9pPr marL="1144331"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9pPr>
          </a:lstStyle>
          <a:p>
            <a:endParaRPr lang="da-DK"/>
          </a:p>
        </p:txBody>
      </p:sp>
    </p:spTree>
    <p:extLst>
      <p:ext uri="{BB962C8B-B14F-4D97-AF65-F5344CB8AC3E}">
        <p14:creationId xmlns:p14="http://schemas.microsoft.com/office/powerpoint/2010/main" val="4193309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el 20">
            <a:extLst>
              <a:ext uri="{FF2B5EF4-FFF2-40B4-BE49-F238E27FC236}">
                <a16:creationId xmlns:a16="http://schemas.microsoft.com/office/drawing/2014/main" id="{8F68DAE3-EEE0-3244-9F0E-2A63CBA6E57B}"/>
              </a:ext>
            </a:extLst>
          </p:cNvPr>
          <p:cNvSpPr>
            <a:spLocks noGrp="1"/>
          </p:cNvSpPr>
          <p:nvPr>
            <p:ph type="title"/>
          </p:nvPr>
        </p:nvSpPr>
        <p:spPr/>
        <p:txBody>
          <a:bodyPr/>
          <a:lstStyle/>
          <a:p>
            <a:r>
              <a:rPr lang="da-DK" dirty="0"/>
              <a:t>Beredskabsspil – </a:t>
            </a:r>
            <a:r>
              <a:rPr lang="da-DK" dirty="0" err="1"/>
              <a:t>Indspilskort</a:t>
            </a:r>
            <a:r>
              <a:rPr lang="da-DK" dirty="0"/>
              <a:t/>
            </a:r>
            <a:br>
              <a:rPr lang="da-DK" dirty="0"/>
            </a:br>
            <a:r>
              <a:rPr lang="da-DK" b="0" dirty="0" err="1" smtClean="0"/>
              <a:t>Casestory</a:t>
            </a:r>
            <a:r>
              <a:rPr lang="da-DK" b="0" dirty="0" smtClean="0"/>
              <a:t> </a:t>
            </a:r>
            <a:r>
              <a:rPr lang="da-DK" b="0" dirty="0"/>
              <a:t>3</a:t>
            </a:r>
            <a:endParaRPr lang="da-DK" dirty="0"/>
          </a:p>
        </p:txBody>
      </p:sp>
      <p:sp>
        <p:nvSpPr>
          <p:cNvPr id="22" name="Pladsholder til tekst 21">
            <a:extLst>
              <a:ext uri="{FF2B5EF4-FFF2-40B4-BE49-F238E27FC236}">
                <a16:creationId xmlns:a16="http://schemas.microsoft.com/office/drawing/2014/main" id="{8FFDB45B-5BEB-7D4D-90BD-04FB1EB9B796}"/>
              </a:ext>
            </a:extLst>
          </p:cNvPr>
          <p:cNvSpPr>
            <a:spLocks noGrp="1"/>
          </p:cNvSpPr>
          <p:nvPr>
            <p:ph type="body" sz="quarter" idx="10"/>
          </p:nvPr>
        </p:nvSpPr>
        <p:spPr/>
        <p:txBody>
          <a:bodyPr/>
          <a:lstStyle/>
          <a:p>
            <a:r>
              <a:rPr lang="da-DK" dirty="0">
                <a:solidFill>
                  <a:schemeClr val="tx2"/>
                </a:solidFill>
              </a:rPr>
              <a:t>Den systemansvarlige for jeres fagsystem melder, at det ser ud til at være data fra fagsystemet, som er på nettet. Han er ikke bekendt med noget hackerangreb, og der er ham bekendt ikke nogen væsentlige sårbarheder ved systemet, som ikke allerede er imødegået. Han henviser til seneste risikovurdering. </a:t>
            </a:r>
          </a:p>
        </p:txBody>
      </p:sp>
      <p:sp>
        <p:nvSpPr>
          <p:cNvPr id="23" name="Pladsholder til tekst 22">
            <a:extLst>
              <a:ext uri="{FF2B5EF4-FFF2-40B4-BE49-F238E27FC236}">
                <a16:creationId xmlns:a16="http://schemas.microsoft.com/office/drawing/2014/main" id="{CE1A6E75-C4EE-6846-88CF-26CD0E9228D2}"/>
              </a:ext>
            </a:extLst>
          </p:cNvPr>
          <p:cNvSpPr>
            <a:spLocks noGrp="1"/>
          </p:cNvSpPr>
          <p:nvPr>
            <p:ph type="body" sz="quarter" idx="11"/>
          </p:nvPr>
        </p:nvSpPr>
        <p:spPr/>
        <p:txBody>
          <a:bodyPr/>
          <a:lstStyle/>
          <a:p>
            <a:r>
              <a:rPr lang="da-DK" dirty="0" err="1"/>
              <a:t>Indspilskort</a:t>
            </a:r>
            <a:r>
              <a:rPr lang="da-DK" dirty="0"/>
              <a:t> til </a:t>
            </a:r>
            <a:r>
              <a:rPr lang="da-DK" dirty="0" err="1" smtClean="0"/>
              <a:t>casestory</a:t>
            </a:r>
            <a:r>
              <a:rPr lang="da-DK" dirty="0" smtClean="0"/>
              <a:t> </a:t>
            </a:r>
            <a:r>
              <a:rPr lang="da-DK" dirty="0"/>
              <a:t>3 – </a:t>
            </a:r>
            <a:r>
              <a:rPr lang="da-DK" dirty="0" smtClean="0"/>
              <a:t>fase </a:t>
            </a:r>
            <a:r>
              <a:rPr lang="da-DK" dirty="0"/>
              <a:t>1</a:t>
            </a:r>
          </a:p>
        </p:txBody>
      </p:sp>
      <p:sp>
        <p:nvSpPr>
          <p:cNvPr id="24" name="Pladsholder til tekst 23">
            <a:extLst>
              <a:ext uri="{FF2B5EF4-FFF2-40B4-BE49-F238E27FC236}">
                <a16:creationId xmlns:a16="http://schemas.microsoft.com/office/drawing/2014/main" id="{BF35039D-5DEF-2A40-BEAE-CFF1462987B4}"/>
              </a:ext>
            </a:extLst>
          </p:cNvPr>
          <p:cNvSpPr>
            <a:spLocks noGrp="1"/>
          </p:cNvSpPr>
          <p:nvPr>
            <p:ph type="body" sz="quarter" idx="12"/>
          </p:nvPr>
        </p:nvSpPr>
        <p:spPr/>
        <p:txBody>
          <a:bodyPr/>
          <a:lstStyle/>
          <a:p>
            <a:r>
              <a:rPr lang="da-DK" dirty="0"/>
              <a:t>Til it-chefen</a:t>
            </a:r>
          </a:p>
        </p:txBody>
      </p:sp>
      <p:sp>
        <p:nvSpPr>
          <p:cNvPr id="25" name="Pladsholder til tekst 24">
            <a:extLst>
              <a:ext uri="{FF2B5EF4-FFF2-40B4-BE49-F238E27FC236}">
                <a16:creationId xmlns:a16="http://schemas.microsoft.com/office/drawing/2014/main" id="{A8F63DE1-D11F-4E4C-A5C3-23F853B4590D}"/>
              </a:ext>
            </a:extLst>
          </p:cNvPr>
          <p:cNvSpPr>
            <a:spLocks noGrp="1"/>
          </p:cNvSpPr>
          <p:nvPr>
            <p:ph type="body" sz="quarter" idx="13"/>
          </p:nvPr>
        </p:nvSpPr>
        <p:spPr>
          <a:xfrm>
            <a:off x="751063" y="3739326"/>
            <a:ext cx="359999" cy="360616"/>
          </a:xfrm>
        </p:spPr>
        <p:txBody>
          <a:bodyPr/>
          <a:lstStyle/>
          <a:p>
            <a:endParaRPr lang="da-DK" dirty="0"/>
          </a:p>
        </p:txBody>
      </p:sp>
      <p:sp>
        <p:nvSpPr>
          <p:cNvPr id="26" name="Pladsholder til tekst 25">
            <a:extLst>
              <a:ext uri="{FF2B5EF4-FFF2-40B4-BE49-F238E27FC236}">
                <a16:creationId xmlns:a16="http://schemas.microsoft.com/office/drawing/2014/main" id="{A2909B98-7CC8-6745-8EB8-E4AE263F7F47}"/>
              </a:ext>
            </a:extLst>
          </p:cNvPr>
          <p:cNvSpPr>
            <a:spLocks noGrp="1"/>
          </p:cNvSpPr>
          <p:nvPr>
            <p:ph type="body" sz="quarter" idx="14"/>
          </p:nvPr>
        </p:nvSpPr>
        <p:spPr>
          <a:xfrm>
            <a:off x="1278030" y="3807116"/>
            <a:ext cx="1828800" cy="244573"/>
          </a:xfrm>
        </p:spPr>
        <p:txBody>
          <a:bodyPr/>
          <a:lstStyle/>
          <a:p>
            <a:r>
              <a:rPr lang="da-DK" dirty="0"/>
              <a:t>Hvad gør du?</a:t>
            </a:r>
          </a:p>
          <a:p>
            <a:endParaRPr lang="da-DK" dirty="0"/>
          </a:p>
          <a:p>
            <a:endParaRPr lang="da-DK" dirty="0"/>
          </a:p>
        </p:txBody>
      </p:sp>
      <p:sp>
        <p:nvSpPr>
          <p:cNvPr id="29" name="Pladsholder til tekst 28">
            <a:extLst>
              <a:ext uri="{FF2B5EF4-FFF2-40B4-BE49-F238E27FC236}">
                <a16:creationId xmlns:a16="http://schemas.microsoft.com/office/drawing/2014/main" id="{6EE844B5-F45B-1246-AA14-180E6567E54C}"/>
              </a:ext>
            </a:extLst>
          </p:cNvPr>
          <p:cNvSpPr>
            <a:spLocks noGrp="1"/>
          </p:cNvSpPr>
          <p:nvPr>
            <p:ph type="body" sz="quarter" idx="18"/>
          </p:nvPr>
        </p:nvSpPr>
        <p:spPr/>
        <p:txBody>
          <a:bodyPr/>
          <a:lstStyle/>
          <a:p>
            <a:r>
              <a:rPr lang="da-DK" dirty="0"/>
              <a:t>Din netværksafdeling melder nu, at de har isoleret </a:t>
            </a:r>
            <a:r>
              <a:rPr lang="da-DK" dirty="0" err="1"/>
              <a:t>API’et</a:t>
            </a:r>
            <a:r>
              <a:rPr lang="da-DK" dirty="0"/>
              <a:t>. Ingen, hverken eksterne eller interne systemer, kan tilgå </a:t>
            </a:r>
            <a:r>
              <a:rPr lang="da-DK" dirty="0" err="1"/>
              <a:t>API’et</a:t>
            </a:r>
            <a:r>
              <a:rPr lang="da-DK" dirty="0"/>
              <a:t>. De kan samtidig se, at der har været mange eksterne kald fra en kilde i udlandet til en database, der hedder PERSON37, og at default tilladelsen på adgang til databasen via </a:t>
            </a:r>
            <a:r>
              <a:rPr lang="da-DK" dirty="0" err="1"/>
              <a:t>API’et</a:t>
            </a:r>
            <a:r>
              <a:rPr lang="da-DK" dirty="0"/>
              <a:t> er sat til at være åben for alle.</a:t>
            </a:r>
          </a:p>
          <a:p>
            <a:endParaRPr lang="da-DK" dirty="0"/>
          </a:p>
        </p:txBody>
      </p:sp>
      <p:sp>
        <p:nvSpPr>
          <p:cNvPr id="30" name="Pladsholder til tekst 29">
            <a:extLst>
              <a:ext uri="{FF2B5EF4-FFF2-40B4-BE49-F238E27FC236}">
                <a16:creationId xmlns:a16="http://schemas.microsoft.com/office/drawing/2014/main" id="{41AC94F8-C98E-6A4E-B746-42FCFB3DED1F}"/>
              </a:ext>
            </a:extLst>
          </p:cNvPr>
          <p:cNvSpPr>
            <a:spLocks noGrp="1"/>
          </p:cNvSpPr>
          <p:nvPr>
            <p:ph type="body" sz="quarter" idx="19"/>
          </p:nvPr>
        </p:nvSpPr>
        <p:spPr/>
        <p:txBody>
          <a:bodyPr/>
          <a:lstStyle/>
          <a:p>
            <a:r>
              <a:rPr lang="da-DK" dirty="0" err="1"/>
              <a:t>Indspilskort</a:t>
            </a:r>
            <a:r>
              <a:rPr lang="da-DK" dirty="0"/>
              <a:t> til </a:t>
            </a:r>
            <a:r>
              <a:rPr lang="da-DK" dirty="0" err="1" smtClean="0"/>
              <a:t>casestory</a:t>
            </a:r>
            <a:r>
              <a:rPr lang="da-DK" dirty="0" smtClean="0"/>
              <a:t> </a:t>
            </a:r>
            <a:r>
              <a:rPr lang="da-DK" dirty="0"/>
              <a:t>3 – </a:t>
            </a:r>
            <a:r>
              <a:rPr lang="da-DK" dirty="0" smtClean="0"/>
              <a:t>fase </a:t>
            </a:r>
            <a:r>
              <a:rPr lang="da-DK" dirty="0"/>
              <a:t>2</a:t>
            </a:r>
          </a:p>
        </p:txBody>
      </p:sp>
      <p:sp>
        <p:nvSpPr>
          <p:cNvPr id="31" name="Pladsholder til tekst 30">
            <a:extLst>
              <a:ext uri="{FF2B5EF4-FFF2-40B4-BE49-F238E27FC236}">
                <a16:creationId xmlns:a16="http://schemas.microsoft.com/office/drawing/2014/main" id="{65A0E90A-1808-D94A-89A7-92EF072BFA5F}"/>
              </a:ext>
            </a:extLst>
          </p:cNvPr>
          <p:cNvSpPr>
            <a:spLocks noGrp="1"/>
          </p:cNvSpPr>
          <p:nvPr>
            <p:ph type="body" sz="quarter" idx="20"/>
          </p:nvPr>
        </p:nvSpPr>
        <p:spPr/>
        <p:txBody>
          <a:bodyPr/>
          <a:lstStyle/>
          <a:p>
            <a:r>
              <a:rPr lang="da-DK" dirty="0"/>
              <a:t>Til it-chefen</a:t>
            </a:r>
          </a:p>
        </p:txBody>
      </p:sp>
      <p:sp>
        <p:nvSpPr>
          <p:cNvPr id="32" name="Pladsholder til tekst 31">
            <a:extLst>
              <a:ext uri="{FF2B5EF4-FFF2-40B4-BE49-F238E27FC236}">
                <a16:creationId xmlns:a16="http://schemas.microsoft.com/office/drawing/2014/main" id="{22D1280D-A898-3143-81BD-A8C380D69DE1}"/>
              </a:ext>
            </a:extLst>
          </p:cNvPr>
          <p:cNvSpPr>
            <a:spLocks noGrp="1"/>
          </p:cNvSpPr>
          <p:nvPr>
            <p:ph type="body" sz="quarter" idx="21"/>
          </p:nvPr>
        </p:nvSpPr>
        <p:spPr>
          <a:xfrm>
            <a:off x="751063" y="6670457"/>
            <a:ext cx="359999" cy="360616"/>
          </a:xfrm>
        </p:spPr>
        <p:txBody>
          <a:bodyPr/>
          <a:lstStyle/>
          <a:p>
            <a:endParaRPr lang="da-DK" dirty="0"/>
          </a:p>
        </p:txBody>
      </p:sp>
      <p:sp>
        <p:nvSpPr>
          <p:cNvPr id="33" name="Pladsholder til tekst 32">
            <a:extLst>
              <a:ext uri="{FF2B5EF4-FFF2-40B4-BE49-F238E27FC236}">
                <a16:creationId xmlns:a16="http://schemas.microsoft.com/office/drawing/2014/main" id="{D7407F6E-AAD1-3340-8C24-EE5C99AD1122}"/>
              </a:ext>
            </a:extLst>
          </p:cNvPr>
          <p:cNvSpPr>
            <a:spLocks noGrp="1"/>
          </p:cNvSpPr>
          <p:nvPr>
            <p:ph type="body" sz="quarter" idx="22"/>
          </p:nvPr>
        </p:nvSpPr>
        <p:spPr>
          <a:xfrm>
            <a:off x="1278030" y="6738247"/>
            <a:ext cx="1828800" cy="244573"/>
          </a:xfrm>
        </p:spPr>
        <p:txBody>
          <a:bodyPr/>
          <a:lstStyle/>
          <a:p>
            <a:r>
              <a:rPr lang="da-DK" dirty="0"/>
              <a:t>Hvad gør du?</a:t>
            </a:r>
          </a:p>
          <a:p>
            <a:endParaRPr lang="da-DK" dirty="0"/>
          </a:p>
          <a:p>
            <a:endParaRPr lang="da-DK" dirty="0"/>
          </a:p>
        </p:txBody>
      </p:sp>
      <p:sp>
        <p:nvSpPr>
          <p:cNvPr id="35" name="Pladsholder til tekst 34">
            <a:extLst>
              <a:ext uri="{FF2B5EF4-FFF2-40B4-BE49-F238E27FC236}">
                <a16:creationId xmlns:a16="http://schemas.microsoft.com/office/drawing/2014/main" id="{4C4188EB-E7FD-7347-9ED2-CCC782A58AF2}"/>
              </a:ext>
            </a:extLst>
          </p:cNvPr>
          <p:cNvSpPr>
            <a:spLocks noGrp="1"/>
          </p:cNvSpPr>
          <p:nvPr>
            <p:ph type="body" sz="quarter" idx="24"/>
          </p:nvPr>
        </p:nvSpPr>
        <p:spPr/>
        <p:txBody>
          <a:bodyPr/>
          <a:lstStyle/>
          <a:p>
            <a:r>
              <a:rPr lang="da-DK" dirty="0"/>
              <a:t>Netværksafdelingen har nu spærret permanent for den udenlandske adresse, og i samarbejde med den systemansvarlige har de ændret adgangsrettighederne til PERSON37, så den fremover kun er tilgængelig fra undervisningsmiljøet. Der er normal drift.</a:t>
            </a:r>
          </a:p>
        </p:txBody>
      </p:sp>
      <p:sp>
        <p:nvSpPr>
          <p:cNvPr id="36" name="Pladsholder til tekst 35">
            <a:extLst>
              <a:ext uri="{FF2B5EF4-FFF2-40B4-BE49-F238E27FC236}">
                <a16:creationId xmlns:a16="http://schemas.microsoft.com/office/drawing/2014/main" id="{0898E79F-2595-1246-B8A8-C23095AFFB17}"/>
              </a:ext>
            </a:extLst>
          </p:cNvPr>
          <p:cNvSpPr>
            <a:spLocks noGrp="1"/>
          </p:cNvSpPr>
          <p:nvPr>
            <p:ph type="body" sz="quarter" idx="25"/>
          </p:nvPr>
        </p:nvSpPr>
        <p:spPr/>
        <p:txBody>
          <a:bodyPr/>
          <a:lstStyle/>
          <a:p>
            <a:r>
              <a:rPr lang="da-DK" dirty="0" err="1"/>
              <a:t>Indspilskort</a:t>
            </a:r>
            <a:r>
              <a:rPr lang="da-DK" dirty="0"/>
              <a:t> til </a:t>
            </a:r>
            <a:r>
              <a:rPr lang="da-DK" dirty="0" err="1" smtClean="0"/>
              <a:t>casestory</a:t>
            </a:r>
            <a:r>
              <a:rPr lang="da-DK" dirty="0" smtClean="0"/>
              <a:t> 3 </a:t>
            </a:r>
            <a:r>
              <a:rPr lang="da-DK" dirty="0"/>
              <a:t>– </a:t>
            </a:r>
            <a:r>
              <a:rPr lang="da-DK" dirty="0" smtClean="0"/>
              <a:t>fase </a:t>
            </a:r>
            <a:r>
              <a:rPr lang="da-DK" dirty="0"/>
              <a:t>3</a:t>
            </a:r>
          </a:p>
        </p:txBody>
      </p:sp>
      <p:sp>
        <p:nvSpPr>
          <p:cNvPr id="37" name="Pladsholder til tekst 36">
            <a:extLst>
              <a:ext uri="{FF2B5EF4-FFF2-40B4-BE49-F238E27FC236}">
                <a16:creationId xmlns:a16="http://schemas.microsoft.com/office/drawing/2014/main" id="{A274F440-38CE-BD4B-8619-E28336FD25AA}"/>
              </a:ext>
            </a:extLst>
          </p:cNvPr>
          <p:cNvSpPr>
            <a:spLocks noGrp="1"/>
          </p:cNvSpPr>
          <p:nvPr>
            <p:ph type="body" sz="quarter" idx="26"/>
          </p:nvPr>
        </p:nvSpPr>
        <p:spPr/>
        <p:txBody>
          <a:bodyPr/>
          <a:lstStyle/>
          <a:p>
            <a:r>
              <a:rPr lang="da-DK" dirty="0"/>
              <a:t>Til it-chefen</a:t>
            </a:r>
          </a:p>
        </p:txBody>
      </p:sp>
      <p:sp>
        <p:nvSpPr>
          <p:cNvPr id="38" name="Pladsholder til tekst 37">
            <a:extLst>
              <a:ext uri="{FF2B5EF4-FFF2-40B4-BE49-F238E27FC236}">
                <a16:creationId xmlns:a16="http://schemas.microsoft.com/office/drawing/2014/main" id="{97E77260-6556-5640-8910-857F737FEB88}"/>
              </a:ext>
            </a:extLst>
          </p:cNvPr>
          <p:cNvSpPr>
            <a:spLocks noGrp="1"/>
          </p:cNvSpPr>
          <p:nvPr>
            <p:ph type="body" sz="quarter" idx="27"/>
          </p:nvPr>
        </p:nvSpPr>
        <p:spPr>
          <a:xfrm>
            <a:off x="751063" y="9549073"/>
            <a:ext cx="359999" cy="360616"/>
          </a:xfrm>
        </p:spPr>
        <p:txBody>
          <a:bodyPr/>
          <a:lstStyle/>
          <a:p>
            <a:endParaRPr lang="da-DK" dirty="0"/>
          </a:p>
        </p:txBody>
      </p:sp>
      <p:sp>
        <p:nvSpPr>
          <p:cNvPr id="39" name="Pladsholder til tekst 38">
            <a:extLst>
              <a:ext uri="{FF2B5EF4-FFF2-40B4-BE49-F238E27FC236}">
                <a16:creationId xmlns:a16="http://schemas.microsoft.com/office/drawing/2014/main" id="{5E986EF5-EDFC-3945-9183-063683955A05}"/>
              </a:ext>
            </a:extLst>
          </p:cNvPr>
          <p:cNvSpPr>
            <a:spLocks noGrp="1"/>
          </p:cNvSpPr>
          <p:nvPr>
            <p:ph type="body" sz="quarter" idx="28"/>
          </p:nvPr>
        </p:nvSpPr>
        <p:spPr>
          <a:xfrm>
            <a:off x="1278030" y="9616863"/>
            <a:ext cx="1828800" cy="244573"/>
          </a:xfrm>
        </p:spPr>
        <p:txBody>
          <a:bodyPr/>
          <a:lstStyle/>
          <a:p>
            <a:r>
              <a:rPr lang="da-DK" dirty="0"/>
              <a:t>Hvad gør du?</a:t>
            </a:r>
          </a:p>
          <a:p>
            <a:endParaRPr lang="da-DK" dirty="0"/>
          </a:p>
          <a:p>
            <a:endParaRPr lang="da-DK" dirty="0"/>
          </a:p>
        </p:txBody>
      </p:sp>
      <p:sp>
        <p:nvSpPr>
          <p:cNvPr id="40" name="Pladsholder til tekst 39">
            <a:extLst>
              <a:ext uri="{FF2B5EF4-FFF2-40B4-BE49-F238E27FC236}">
                <a16:creationId xmlns:a16="http://schemas.microsoft.com/office/drawing/2014/main" id="{691A950E-96EA-4447-B6CB-E9CB2A5566CC}"/>
              </a:ext>
            </a:extLst>
          </p:cNvPr>
          <p:cNvSpPr>
            <a:spLocks noGrp="1"/>
          </p:cNvSpPr>
          <p:nvPr>
            <p:ph type="body" sz="quarter" idx="29"/>
          </p:nvPr>
        </p:nvSpPr>
        <p:spPr/>
        <p:txBody>
          <a:bodyPr/>
          <a:lstStyle/>
          <a:p>
            <a:endParaRPr lang="da-DK"/>
          </a:p>
        </p:txBody>
      </p:sp>
      <p:sp>
        <p:nvSpPr>
          <p:cNvPr id="41" name="Pladsholder til tekst 40">
            <a:extLst>
              <a:ext uri="{FF2B5EF4-FFF2-40B4-BE49-F238E27FC236}">
                <a16:creationId xmlns:a16="http://schemas.microsoft.com/office/drawing/2014/main" id="{B2EEBA4D-2678-974C-9B34-27BA336BA448}"/>
              </a:ext>
            </a:extLst>
          </p:cNvPr>
          <p:cNvSpPr>
            <a:spLocks noGrp="1"/>
          </p:cNvSpPr>
          <p:nvPr>
            <p:ph type="body" sz="quarter" idx="30"/>
          </p:nvPr>
        </p:nvSpPr>
        <p:spPr/>
        <p:txBody>
          <a:bodyPr/>
          <a:lstStyle/>
          <a:p>
            <a:endParaRPr lang="da-DK"/>
          </a:p>
        </p:txBody>
      </p:sp>
      <p:sp>
        <p:nvSpPr>
          <p:cNvPr id="42" name="Pladsholder til tekst 41">
            <a:extLst>
              <a:ext uri="{FF2B5EF4-FFF2-40B4-BE49-F238E27FC236}">
                <a16:creationId xmlns:a16="http://schemas.microsoft.com/office/drawing/2014/main" id="{B2880F48-F852-7F45-878D-1E8C7AF9924A}"/>
              </a:ext>
            </a:extLst>
          </p:cNvPr>
          <p:cNvSpPr>
            <a:spLocks noGrp="1"/>
          </p:cNvSpPr>
          <p:nvPr>
            <p:ph type="body" sz="quarter" idx="31"/>
          </p:nvPr>
        </p:nvSpPr>
        <p:spPr/>
        <p:txBody>
          <a:bodyPr/>
          <a:lstStyle/>
          <a:p>
            <a:endParaRPr lang="da-DK"/>
          </a:p>
        </p:txBody>
      </p:sp>
      <p:sp>
        <p:nvSpPr>
          <p:cNvPr id="43" name="Pladsholder til tekst 42">
            <a:extLst>
              <a:ext uri="{FF2B5EF4-FFF2-40B4-BE49-F238E27FC236}">
                <a16:creationId xmlns:a16="http://schemas.microsoft.com/office/drawing/2014/main" id="{07FE7010-4C15-0A45-9D2E-864467DB5B11}"/>
              </a:ext>
            </a:extLst>
          </p:cNvPr>
          <p:cNvSpPr>
            <a:spLocks noGrp="1"/>
          </p:cNvSpPr>
          <p:nvPr>
            <p:ph type="body" sz="quarter" idx="32"/>
          </p:nvPr>
        </p:nvSpPr>
        <p:spPr/>
        <p:txBody>
          <a:bodyPr/>
          <a:lstStyle/>
          <a:p>
            <a:endParaRPr lang="da-DK"/>
          </a:p>
        </p:txBody>
      </p:sp>
      <p:sp>
        <p:nvSpPr>
          <p:cNvPr id="44" name="Pladsholder til tekst 43">
            <a:extLst>
              <a:ext uri="{FF2B5EF4-FFF2-40B4-BE49-F238E27FC236}">
                <a16:creationId xmlns:a16="http://schemas.microsoft.com/office/drawing/2014/main" id="{DDFB632A-6C8A-EF4F-AA3E-187548ADE242}"/>
              </a:ext>
            </a:extLst>
          </p:cNvPr>
          <p:cNvSpPr>
            <a:spLocks noGrp="1"/>
          </p:cNvSpPr>
          <p:nvPr>
            <p:ph type="body" sz="quarter" idx="33"/>
          </p:nvPr>
        </p:nvSpPr>
        <p:spPr/>
        <p:txBody>
          <a:bodyPr/>
          <a:lstStyle/>
          <a:p>
            <a:endParaRPr lang="da-DK"/>
          </a:p>
        </p:txBody>
      </p:sp>
      <p:sp>
        <p:nvSpPr>
          <p:cNvPr id="45" name="Pladsholder til tekst 44">
            <a:extLst>
              <a:ext uri="{FF2B5EF4-FFF2-40B4-BE49-F238E27FC236}">
                <a16:creationId xmlns:a16="http://schemas.microsoft.com/office/drawing/2014/main" id="{70EC9DE1-CF8F-9443-920E-06B6F1CD7FC4}"/>
              </a:ext>
            </a:extLst>
          </p:cNvPr>
          <p:cNvSpPr>
            <a:spLocks noGrp="1"/>
          </p:cNvSpPr>
          <p:nvPr>
            <p:ph type="body" sz="quarter" idx="34"/>
          </p:nvPr>
        </p:nvSpPr>
        <p:spPr/>
        <p:txBody>
          <a:bodyPr/>
          <a:lstStyle/>
          <a:p>
            <a:endParaRPr lang="da-DK"/>
          </a:p>
        </p:txBody>
      </p:sp>
      <p:sp>
        <p:nvSpPr>
          <p:cNvPr id="46" name="Pladsholder til tekst 18">
            <a:extLst>
              <a:ext uri="{FF2B5EF4-FFF2-40B4-BE49-F238E27FC236}">
                <a16:creationId xmlns:a16="http://schemas.microsoft.com/office/drawing/2014/main" id="{34D1E8F2-3AB7-DD41-9874-CA82702C7AA0}"/>
              </a:ext>
            </a:extLst>
          </p:cNvPr>
          <p:cNvSpPr txBox="1">
            <a:spLocks noChangeAspect="1"/>
          </p:cNvSpPr>
          <p:nvPr/>
        </p:nvSpPr>
        <p:spPr>
          <a:xfrm>
            <a:off x="6602653" y="1803668"/>
            <a:ext cx="539160" cy="540000"/>
          </a:xfrm>
          <a:prstGeom prst="rect">
            <a:avLst/>
          </a:prstGeom>
          <a:blipFill>
            <a:blip r:embed="rId3"/>
            <a:stretch>
              <a:fillRect/>
            </a:stretch>
          </a:blipFill>
        </p:spPr>
        <p:txBody>
          <a:bodyPr vert="horz" lIns="0" tIns="0" rIns="0" bIns="0" rtlCol="0">
            <a:noAutofit/>
          </a:bodyPr>
          <a:lstStyle>
            <a:lvl1pPr marL="0" indent="0" algn="l" defTabSz="269254" rtl="0" eaLnBrk="1" latinLnBrk="0" hangingPunct="1">
              <a:lnSpc>
                <a:spcPct val="100000"/>
              </a:lnSpc>
              <a:spcBef>
                <a:spcPts val="0"/>
              </a:spcBef>
              <a:spcAft>
                <a:spcPts val="0"/>
              </a:spcAft>
              <a:buFont typeface="Arial" panose="020B0604020202020204" pitchFamily="34" charset="0"/>
              <a:buNone/>
              <a:defRPr sz="1400" kern="1200">
                <a:solidFill>
                  <a:srgbClr val="343536"/>
                </a:solidFill>
                <a:latin typeface="Arial" panose="020B0604020202020204" pitchFamily="34" charset="0"/>
                <a:ea typeface="+mn-ea"/>
                <a:cs typeface="Arial" panose="020B0604020202020204" pitchFamily="34" charset="0"/>
              </a:defRPr>
            </a:lvl1pPr>
            <a:lvl2pPr marL="201941"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2pPr>
            <a:lvl3pPr marL="336569"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3pPr>
            <a:lvl4pPr marL="471196"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4pPr>
            <a:lvl5pPr marL="605822"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5pPr>
            <a:lvl6pPr marL="740449"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6pPr>
            <a:lvl7pPr marL="875076"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7pPr>
            <a:lvl8pPr marL="1009704"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8pPr>
            <a:lvl9pPr marL="1144331"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9pPr>
          </a:lstStyle>
          <a:p>
            <a:endParaRPr lang="da-DK" dirty="0"/>
          </a:p>
        </p:txBody>
      </p:sp>
      <p:sp>
        <p:nvSpPr>
          <p:cNvPr id="47" name="Pladsholder til tekst 18">
            <a:extLst>
              <a:ext uri="{FF2B5EF4-FFF2-40B4-BE49-F238E27FC236}">
                <a16:creationId xmlns:a16="http://schemas.microsoft.com/office/drawing/2014/main" id="{DA4121CF-F44F-D342-8B3E-61E68105CF8C}"/>
              </a:ext>
            </a:extLst>
          </p:cNvPr>
          <p:cNvSpPr txBox="1">
            <a:spLocks noChangeAspect="1"/>
          </p:cNvSpPr>
          <p:nvPr/>
        </p:nvSpPr>
        <p:spPr>
          <a:xfrm>
            <a:off x="6619623" y="4702587"/>
            <a:ext cx="539160" cy="540000"/>
          </a:xfrm>
          <a:prstGeom prst="rect">
            <a:avLst/>
          </a:prstGeom>
          <a:blipFill>
            <a:blip r:embed="rId3"/>
            <a:stretch>
              <a:fillRect/>
            </a:stretch>
          </a:blipFill>
        </p:spPr>
        <p:txBody>
          <a:bodyPr vert="horz" lIns="0" tIns="0" rIns="0" bIns="0" rtlCol="0">
            <a:noAutofit/>
          </a:bodyPr>
          <a:lstStyle>
            <a:lvl1pPr marL="0" indent="0" algn="l" defTabSz="269254" rtl="0" eaLnBrk="1" latinLnBrk="0" hangingPunct="1">
              <a:lnSpc>
                <a:spcPct val="100000"/>
              </a:lnSpc>
              <a:spcBef>
                <a:spcPts val="0"/>
              </a:spcBef>
              <a:spcAft>
                <a:spcPts val="0"/>
              </a:spcAft>
              <a:buFont typeface="Arial" panose="020B0604020202020204" pitchFamily="34" charset="0"/>
              <a:buNone/>
              <a:defRPr sz="1400" kern="1200">
                <a:solidFill>
                  <a:srgbClr val="343536"/>
                </a:solidFill>
                <a:latin typeface="Arial" panose="020B0604020202020204" pitchFamily="34" charset="0"/>
                <a:ea typeface="+mn-ea"/>
                <a:cs typeface="Arial" panose="020B0604020202020204" pitchFamily="34" charset="0"/>
              </a:defRPr>
            </a:lvl1pPr>
            <a:lvl2pPr marL="201941"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2pPr>
            <a:lvl3pPr marL="336569"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3pPr>
            <a:lvl4pPr marL="471196"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4pPr>
            <a:lvl5pPr marL="605822"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5pPr>
            <a:lvl6pPr marL="740449"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6pPr>
            <a:lvl7pPr marL="875076"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7pPr>
            <a:lvl8pPr marL="1009704"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8pPr>
            <a:lvl9pPr marL="1144331"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9pPr>
          </a:lstStyle>
          <a:p>
            <a:endParaRPr lang="da-DK" dirty="0"/>
          </a:p>
        </p:txBody>
      </p:sp>
      <p:sp>
        <p:nvSpPr>
          <p:cNvPr id="48" name="Pladsholder til tekst 18">
            <a:extLst>
              <a:ext uri="{FF2B5EF4-FFF2-40B4-BE49-F238E27FC236}">
                <a16:creationId xmlns:a16="http://schemas.microsoft.com/office/drawing/2014/main" id="{27D9F3CA-A685-9946-9B08-F80E49716CAB}"/>
              </a:ext>
            </a:extLst>
          </p:cNvPr>
          <p:cNvSpPr txBox="1">
            <a:spLocks noChangeAspect="1"/>
          </p:cNvSpPr>
          <p:nvPr/>
        </p:nvSpPr>
        <p:spPr>
          <a:xfrm>
            <a:off x="6641231" y="7611337"/>
            <a:ext cx="539160" cy="540000"/>
          </a:xfrm>
          <a:prstGeom prst="rect">
            <a:avLst/>
          </a:prstGeom>
          <a:blipFill>
            <a:blip r:embed="rId3"/>
            <a:stretch>
              <a:fillRect/>
            </a:stretch>
          </a:blipFill>
        </p:spPr>
        <p:txBody>
          <a:bodyPr vert="horz" lIns="0" tIns="0" rIns="0" bIns="0" rtlCol="0">
            <a:noAutofit/>
          </a:bodyPr>
          <a:lstStyle>
            <a:lvl1pPr marL="0" indent="0" algn="l" defTabSz="269254" rtl="0" eaLnBrk="1" latinLnBrk="0" hangingPunct="1">
              <a:lnSpc>
                <a:spcPct val="100000"/>
              </a:lnSpc>
              <a:spcBef>
                <a:spcPts val="0"/>
              </a:spcBef>
              <a:spcAft>
                <a:spcPts val="0"/>
              </a:spcAft>
              <a:buFont typeface="Arial" panose="020B0604020202020204" pitchFamily="34" charset="0"/>
              <a:buNone/>
              <a:defRPr sz="1400" kern="1200">
                <a:solidFill>
                  <a:srgbClr val="343536"/>
                </a:solidFill>
                <a:latin typeface="Arial" panose="020B0604020202020204" pitchFamily="34" charset="0"/>
                <a:ea typeface="+mn-ea"/>
                <a:cs typeface="Arial" panose="020B0604020202020204" pitchFamily="34" charset="0"/>
              </a:defRPr>
            </a:lvl1pPr>
            <a:lvl2pPr marL="201941"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2pPr>
            <a:lvl3pPr marL="336569"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3pPr>
            <a:lvl4pPr marL="471196"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4pPr>
            <a:lvl5pPr marL="605822"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5pPr>
            <a:lvl6pPr marL="740449"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6pPr>
            <a:lvl7pPr marL="875076"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7pPr>
            <a:lvl8pPr marL="1009704"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8pPr>
            <a:lvl9pPr marL="1144331"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9pPr>
          </a:lstStyle>
          <a:p>
            <a:endParaRPr lang="da-DK" dirty="0"/>
          </a:p>
        </p:txBody>
      </p:sp>
    </p:spTree>
    <p:extLst>
      <p:ext uri="{BB962C8B-B14F-4D97-AF65-F5344CB8AC3E}">
        <p14:creationId xmlns:p14="http://schemas.microsoft.com/office/powerpoint/2010/main" val="1096622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el 20">
            <a:extLst>
              <a:ext uri="{FF2B5EF4-FFF2-40B4-BE49-F238E27FC236}">
                <a16:creationId xmlns:a16="http://schemas.microsoft.com/office/drawing/2014/main" id="{8F68DAE3-EEE0-3244-9F0E-2A63CBA6E57B}"/>
              </a:ext>
            </a:extLst>
          </p:cNvPr>
          <p:cNvSpPr>
            <a:spLocks noGrp="1"/>
          </p:cNvSpPr>
          <p:nvPr>
            <p:ph type="title"/>
          </p:nvPr>
        </p:nvSpPr>
        <p:spPr/>
        <p:txBody>
          <a:bodyPr/>
          <a:lstStyle/>
          <a:p>
            <a:r>
              <a:rPr lang="da-DK" dirty="0"/>
              <a:t>Beredskabsspil – </a:t>
            </a:r>
            <a:r>
              <a:rPr lang="da-DK" dirty="0" err="1"/>
              <a:t>Indspilskort</a:t>
            </a:r>
            <a:r>
              <a:rPr lang="da-DK" dirty="0"/>
              <a:t/>
            </a:r>
            <a:br>
              <a:rPr lang="da-DK" dirty="0"/>
            </a:br>
            <a:r>
              <a:rPr lang="da-DK" b="0" dirty="0" err="1" smtClean="0"/>
              <a:t>Casestory</a:t>
            </a:r>
            <a:r>
              <a:rPr lang="da-DK" b="0" dirty="0" smtClean="0"/>
              <a:t> </a:t>
            </a:r>
            <a:r>
              <a:rPr lang="da-DK" b="0" dirty="0"/>
              <a:t>3</a:t>
            </a:r>
            <a:endParaRPr lang="da-DK" dirty="0"/>
          </a:p>
        </p:txBody>
      </p:sp>
      <p:sp>
        <p:nvSpPr>
          <p:cNvPr id="22" name="Pladsholder til tekst 21">
            <a:extLst>
              <a:ext uri="{FF2B5EF4-FFF2-40B4-BE49-F238E27FC236}">
                <a16:creationId xmlns:a16="http://schemas.microsoft.com/office/drawing/2014/main" id="{8FFDB45B-5BEB-7D4D-90BD-04FB1EB9B796}"/>
              </a:ext>
            </a:extLst>
          </p:cNvPr>
          <p:cNvSpPr>
            <a:spLocks noGrp="1"/>
          </p:cNvSpPr>
          <p:nvPr>
            <p:ph type="body" sz="quarter" idx="10"/>
          </p:nvPr>
        </p:nvSpPr>
        <p:spPr/>
        <p:txBody>
          <a:bodyPr/>
          <a:lstStyle/>
          <a:p>
            <a:r>
              <a:rPr lang="da-DK" dirty="0"/>
              <a:t>Dine teamchefer melder nu, at de er gået over til nødprocedurer, og at de ikke længere anvender fagsystemet.</a:t>
            </a:r>
          </a:p>
        </p:txBody>
      </p:sp>
      <p:sp>
        <p:nvSpPr>
          <p:cNvPr id="23" name="Pladsholder til tekst 22">
            <a:extLst>
              <a:ext uri="{FF2B5EF4-FFF2-40B4-BE49-F238E27FC236}">
                <a16:creationId xmlns:a16="http://schemas.microsoft.com/office/drawing/2014/main" id="{CE1A6E75-C4EE-6846-88CF-26CD0E9228D2}"/>
              </a:ext>
            </a:extLst>
          </p:cNvPr>
          <p:cNvSpPr>
            <a:spLocks noGrp="1"/>
          </p:cNvSpPr>
          <p:nvPr>
            <p:ph type="body" sz="quarter" idx="11"/>
          </p:nvPr>
        </p:nvSpPr>
        <p:spPr/>
        <p:txBody>
          <a:bodyPr/>
          <a:lstStyle/>
          <a:p>
            <a:r>
              <a:rPr lang="da-DK" dirty="0" err="1"/>
              <a:t>Indspilskort</a:t>
            </a:r>
            <a:r>
              <a:rPr lang="da-DK" dirty="0"/>
              <a:t> til </a:t>
            </a:r>
            <a:r>
              <a:rPr lang="da-DK" dirty="0" err="1" smtClean="0"/>
              <a:t>casestory</a:t>
            </a:r>
            <a:r>
              <a:rPr lang="da-DK" dirty="0" smtClean="0"/>
              <a:t> </a:t>
            </a:r>
            <a:r>
              <a:rPr lang="da-DK" dirty="0"/>
              <a:t>3 – </a:t>
            </a:r>
            <a:r>
              <a:rPr lang="da-DK" dirty="0" smtClean="0"/>
              <a:t>fase </a:t>
            </a:r>
            <a:r>
              <a:rPr lang="da-DK" dirty="0"/>
              <a:t>1</a:t>
            </a:r>
          </a:p>
        </p:txBody>
      </p:sp>
      <p:sp>
        <p:nvSpPr>
          <p:cNvPr id="24" name="Pladsholder til tekst 23">
            <a:extLst>
              <a:ext uri="{FF2B5EF4-FFF2-40B4-BE49-F238E27FC236}">
                <a16:creationId xmlns:a16="http://schemas.microsoft.com/office/drawing/2014/main" id="{BF35039D-5DEF-2A40-BEAE-CFF1462987B4}"/>
              </a:ext>
            </a:extLst>
          </p:cNvPr>
          <p:cNvSpPr>
            <a:spLocks noGrp="1"/>
          </p:cNvSpPr>
          <p:nvPr>
            <p:ph type="body" sz="quarter" idx="12"/>
          </p:nvPr>
        </p:nvSpPr>
        <p:spPr/>
        <p:txBody>
          <a:bodyPr/>
          <a:lstStyle/>
          <a:p>
            <a:r>
              <a:rPr lang="da-DK" dirty="0"/>
              <a:t>Til fagchefen</a:t>
            </a:r>
          </a:p>
        </p:txBody>
      </p:sp>
      <p:sp>
        <p:nvSpPr>
          <p:cNvPr id="25" name="Pladsholder til tekst 24">
            <a:extLst>
              <a:ext uri="{FF2B5EF4-FFF2-40B4-BE49-F238E27FC236}">
                <a16:creationId xmlns:a16="http://schemas.microsoft.com/office/drawing/2014/main" id="{A8F63DE1-D11F-4E4C-A5C3-23F853B4590D}"/>
              </a:ext>
            </a:extLst>
          </p:cNvPr>
          <p:cNvSpPr>
            <a:spLocks noGrp="1"/>
          </p:cNvSpPr>
          <p:nvPr>
            <p:ph type="body" sz="quarter" idx="13"/>
          </p:nvPr>
        </p:nvSpPr>
        <p:spPr/>
        <p:txBody>
          <a:bodyPr/>
          <a:lstStyle/>
          <a:p>
            <a:endParaRPr lang="da-DK"/>
          </a:p>
        </p:txBody>
      </p:sp>
      <p:sp>
        <p:nvSpPr>
          <p:cNvPr id="26" name="Pladsholder til tekst 25">
            <a:extLst>
              <a:ext uri="{FF2B5EF4-FFF2-40B4-BE49-F238E27FC236}">
                <a16:creationId xmlns:a16="http://schemas.microsoft.com/office/drawing/2014/main" id="{A2909B98-7CC8-6745-8EB8-E4AE263F7F47}"/>
              </a:ext>
            </a:extLst>
          </p:cNvPr>
          <p:cNvSpPr>
            <a:spLocks noGrp="1"/>
          </p:cNvSpPr>
          <p:nvPr>
            <p:ph type="body" sz="quarter" idx="14"/>
          </p:nvPr>
        </p:nvSpPr>
        <p:spPr/>
        <p:txBody>
          <a:bodyPr/>
          <a:lstStyle/>
          <a:p>
            <a:r>
              <a:rPr lang="da-DK" dirty="0"/>
              <a:t>Hvad gør du?</a:t>
            </a:r>
          </a:p>
          <a:p>
            <a:endParaRPr lang="da-DK" dirty="0"/>
          </a:p>
          <a:p>
            <a:endParaRPr lang="da-DK" dirty="0"/>
          </a:p>
        </p:txBody>
      </p:sp>
      <p:sp>
        <p:nvSpPr>
          <p:cNvPr id="29" name="Pladsholder til tekst 28">
            <a:extLst>
              <a:ext uri="{FF2B5EF4-FFF2-40B4-BE49-F238E27FC236}">
                <a16:creationId xmlns:a16="http://schemas.microsoft.com/office/drawing/2014/main" id="{6EE844B5-F45B-1246-AA14-180E6567E54C}"/>
              </a:ext>
            </a:extLst>
          </p:cNvPr>
          <p:cNvSpPr>
            <a:spLocks noGrp="1"/>
          </p:cNvSpPr>
          <p:nvPr>
            <p:ph type="body" sz="quarter" idx="18"/>
          </p:nvPr>
        </p:nvSpPr>
        <p:spPr/>
        <p:txBody>
          <a:bodyPr/>
          <a:lstStyle/>
          <a:p>
            <a:r>
              <a:rPr lang="da-DK" dirty="0"/>
              <a:t>En medarbejder, der er på kursus i fagsystemet, kontakter dig, fordi hun kan genkende de data, som hun ser i nyhederne. De ligner de testdata, som de anvender i undervisningen.</a:t>
            </a:r>
          </a:p>
        </p:txBody>
      </p:sp>
      <p:sp>
        <p:nvSpPr>
          <p:cNvPr id="30" name="Pladsholder til tekst 29">
            <a:extLst>
              <a:ext uri="{FF2B5EF4-FFF2-40B4-BE49-F238E27FC236}">
                <a16:creationId xmlns:a16="http://schemas.microsoft.com/office/drawing/2014/main" id="{41AC94F8-C98E-6A4E-B746-42FCFB3DED1F}"/>
              </a:ext>
            </a:extLst>
          </p:cNvPr>
          <p:cNvSpPr>
            <a:spLocks noGrp="1"/>
          </p:cNvSpPr>
          <p:nvPr>
            <p:ph type="body" sz="quarter" idx="19"/>
          </p:nvPr>
        </p:nvSpPr>
        <p:spPr/>
        <p:txBody>
          <a:bodyPr/>
          <a:lstStyle/>
          <a:p>
            <a:r>
              <a:rPr lang="da-DK" dirty="0" err="1"/>
              <a:t>Indspilskort</a:t>
            </a:r>
            <a:r>
              <a:rPr lang="da-DK" dirty="0"/>
              <a:t> til </a:t>
            </a:r>
            <a:r>
              <a:rPr lang="da-DK" dirty="0" err="1" smtClean="0"/>
              <a:t>casestory</a:t>
            </a:r>
            <a:r>
              <a:rPr lang="da-DK" dirty="0" smtClean="0"/>
              <a:t> </a:t>
            </a:r>
            <a:r>
              <a:rPr lang="da-DK" dirty="0"/>
              <a:t>3 – </a:t>
            </a:r>
            <a:r>
              <a:rPr lang="da-DK" dirty="0" smtClean="0"/>
              <a:t>fase </a:t>
            </a:r>
            <a:r>
              <a:rPr lang="da-DK" dirty="0"/>
              <a:t>2</a:t>
            </a:r>
          </a:p>
        </p:txBody>
      </p:sp>
      <p:sp>
        <p:nvSpPr>
          <p:cNvPr id="31" name="Pladsholder til tekst 30">
            <a:extLst>
              <a:ext uri="{FF2B5EF4-FFF2-40B4-BE49-F238E27FC236}">
                <a16:creationId xmlns:a16="http://schemas.microsoft.com/office/drawing/2014/main" id="{65A0E90A-1808-D94A-89A7-92EF072BFA5F}"/>
              </a:ext>
            </a:extLst>
          </p:cNvPr>
          <p:cNvSpPr>
            <a:spLocks noGrp="1"/>
          </p:cNvSpPr>
          <p:nvPr>
            <p:ph type="body" sz="quarter" idx="20"/>
          </p:nvPr>
        </p:nvSpPr>
        <p:spPr/>
        <p:txBody>
          <a:bodyPr/>
          <a:lstStyle/>
          <a:p>
            <a:r>
              <a:rPr lang="da-DK" dirty="0"/>
              <a:t>Til fagchefen</a:t>
            </a:r>
          </a:p>
        </p:txBody>
      </p:sp>
      <p:sp>
        <p:nvSpPr>
          <p:cNvPr id="32" name="Pladsholder til tekst 31">
            <a:extLst>
              <a:ext uri="{FF2B5EF4-FFF2-40B4-BE49-F238E27FC236}">
                <a16:creationId xmlns:a16="http://schemas.microsoft.com/office/drawing/2014/main" id="{22D1280D-A898-3143-81BD-A8C380D69DE1}"/>
              </a:ext>
            </a:extLst>
          </p:cNvPr>
          <p:cNvSpPr>
            <a:spLocks noGrp="1"/>
          </p:cNvSpPr>
          <p:nvPr>
            <p:ph type="body" sz="quarter" idx="21"/>
          </p:nvPr>
        </p:nvSpPr>
        <p:spPr/>
        <p:txBody>
          <a:bodyPr/>
          <a:lstStyle/>
          <a:p>
            <a:endParaRPr lang="da-DK"/>
          </a:p>
        </p:txBody>
      </p:sp>
      <p:sp>
        <p:nvSpPr>
          <p:cNvPr id="33" name="Pladsholder til tekst 32">
            <a:extLst>
              <a:ext uri="{FF2B5EF4-FFF2-40B4-BE49-F238E27FC236}">
                <a16:creationId xmlns:a16="http://schemas.microsoft.com/office/drawing/2014/main" id="{D7407F6E-AAD1-3340-8C24-EE5C99AD1122}"/>
              </a:ext>
            </a:extLst>
          </p:cNvPr>
          <p:cNvSpPr>
            <a:spLocks noGrp="1"/>
          </p:cNvSpPr>
          <p:nvPr>
            <p:ph type="body" sz="quarter" idx="22"/>
          </p:nvPr>
        </p:nvSpPr>
        <p:spPr/>
        <p:txBody>
          <a:bodyPr/>
          <a:lstStyle/>
          <a:p>
            <a:r>
              <a:rPr lang="da-DK" dirty="0"/>
              <a:t>Hvad gør du?</a:t>
            </a:r>
          </a:p>
          <a:p>
            <a:endParaRPr lang="da-DK" dirty="0"/>
          </a:p>
          <a:p>
            <a:endParaRPr lang="da-DK" dirty="0"/>
          </a:p>
        </p:txBody>
      </p:sp>
      <p:sp>
        <p:nvSpPr>
          <p:cNvPr id="35" name="Pladsholder til tekst 34">
            <a:extLst>
              <a:ext uri="{FF2B5EF4-FFF2-40B4-BE49-F238E27FC236}">
                <a16:creationId xmlns:a16="http://schemas.microsoft.com/office/drawing/2014/main" id="{4C4188EB-E7FD-7347-9ED2-CCC782A58AF2}"/>
              </a:ext>
            </a:extLst>
          </p:cNvPr>
          <p:cNvSpPr>
            <a:spLocks noGrp="1"/>
          </p:cNvSpPr>
          <p:nvPr>
            <p:ph type="body" sz="quarter" idx="24"/>
          </p:nvPr>
        </p:nvSpPr>
        <p:spPr/>
        <p:txBody>
          <a:bodyPr/>
          <a:lstStyle/>
          <a:p>
            <a:r>
              <a:rPr lang="da-DK" dirty="0"/>
              <a:t>Medarbejderne kører fortsat på nødprocedurer og afventer instruks. </a:t>
            </a:r>
          </a:p>
        </p:txBody>
      </p:sp>
      <p:sp>
        <p:nvSpPr>
          <p:cNvPr id="36" name="Pladsholder til tekst 35">
            <a:extLst>
              <a:ext uri="{FF2B5EF4-FFF2-40B4-BE49-F238E27FC236}">
                <a16:creationId xmlns:a16="http://schemas.microsoft.com/office/drawing/2014/main" id="{0898E79F-2595-1246-B8A8-C23095AFFB17}"/>
              </a:ext>
            </a:extLst>
          </p:cNvPr>
          <p:cNvSpPr>
            <a:spLocks noGrp="1"/>
          </p:cNvSpPr>
          <p:nvPr>
            <p:ph type="body" sz="quarter" idx="25"/>
          </p:nvPr>
        </p:nvSpPr>
        <p:spPr/>
        <p:txBody>
          <a:bodyPr/>
          <a:lstStyle/>
          <a:p>
            <a:r>
              <a:rPr lang="da-DK" dirty="0" err="1"/>
              <a:t>Indspilskort</a:t>
            </a:r>
            <a:r>
              <a:rPr lang="da-DK" dirty="0"/>
              <a:t> til </a:t>
            </a:r>
            <a:r>
              <a:rPr lang="da-DK" dirty="0" err="1" smtClean="0"/>
              <a:t>casestory</a:t>
            </a:r>
            <a:r>
              <a:rPr lang="da-DK" dirty="0" smtClean="0"/>
              <a:t> </a:t>
            </a:r>
            <a:r>
              <a:rPr lang="da-DK" dirty="0"/>
              <a:t>3 – </a:t>
            </a:r>
            <a:r>
              <a:rPr lang="da-DK" dirty="0" smtClean="0"/>
              <a:t>fase </a:t>
            </a:r>
            <a:r>
              <a:rPr lang="da-DK" dirty="0"/>
              <a:t>3</a:t>
            </a:r>
          </a:p>
        </p:txBody>
      </p:sp>
      <p:sp>
        <p:nvSpPr>
          <p:cNvPr id="37" name="Pladsholder til tekst 36">
            <a:extLst>
              <a:ext uri="{FF2B5EF4-FFF2-40B4-BE49-F238E27FC236}">
                <a16:creationId xmlns:a16="http://schemas.microsoft.com/office/drawing/2014/main" id="{A274F440-38CE-BD4B-8619-E28336FD25AA}"/>
              </a:ext>
            </a:extLst>
          </p:cNvPr>
          <p:cNvSpPr>
            <a:spLocks noGrp="1"/>
          </p:cNvSpPr>
          <p:nvPr>
            <p:ph type="body" sz="quarter" idx="26"/>
          </p:nvPr>
        </p:nvSpPr>
        <p:spPr/>
        <p:txBody>
          <a:bodyPr/>
          <a:lstStyle/>
          <a:p>
            <a:r>
              <a:rPr lang="da-DK" dirty="0"/>
              <a:t>Til fagchefen</a:t>
            </a:r>
          </a:p>
        </p:txBody>
      </p:sp>
      <p:sp>
        <p:nvSpPr>
          <p:cNvPr id="38" name="Pladsholder til tekst 37">
            <a:extLst>
              <a:ext uri="{FF2B5EF4-FFF2-40B4-BE49-F238E27FC236}">
                <a16:creationId xmlns:a16="http://schemas.microsoft.com/office/drawing/2014/main" id="{97E77260-6556-5640-8910-857F737FEB88}"/>
              </a:ext>
            </a:extLst>
          </p:cNvPr>
          <p:cNvSpPr>
            <a:spLocks noGrp="1"/>
          </p:cNvSpPr>
          <p:nvPr>
            <p:ph type="body" sz="quarter" idx="27"/>
          </p:nvPr>
        </p:nvSpPr>
        <p:spPr/>
        <p:txBody>
          <a:bodyPr/>
          <a:lstStyle/>
          <a:p>
            <a:endParaRPr lang="da-DK"/>
          </a:p>
        </p:txBody>
      </p:sp>
      <p:sp>
        <p:nvSpPr>
          <p:cNvPr id="39" name="Pladsholder til tekst 38">
            <a:extLst>
              <a:ext uri="{FF2B5EF4-FFF2-40B4-BE49-F238E27FC236}">
                <a16:creationId xmlns:a16="http://schemas.microsoft.com/office/drawing/2014/main" id="{5E986EF5-EDFC-3945-9183-063683955A05}"/>
              </a:ext>
            </a:extLst>
          </p:cNvPr>
          <p:cNvSpPr>
            <a:spLocks noGrp="1"/>
          </p:cNvSpPr>
          <p:nvPr>
            <p:ph type="body" sz="quarter" idx="28"/>
          </p:nvPr>
        </p:nvSpPr>
        <p:spPr/>
        <p:txBody>
          <a:bodyPr/>
          <a:lstStyle/>
          <a:p>
            <a:r>
              <a:rPr lang="da-DK" dirty="0"/>
              <a:t>Hvad gør du?</a:t>
            </a:r>
          </a:p>
          <a:p>
            <a:endParaRPr lang="da-DK" dirty="0"/>
          </a:p>
          <a:p>
            <a:endParaRPr lang="da-DK" dirty="0"/>
          </a:p>
        </p:txBody>
      </p:sp>
      <p:sp>
        <p:nvSpPr>
          <p:cNvPr id="40" name="Pladsholder til tekst 39">
            <a:extLst>
              <a:ext uri="{FF2B5EF4-FFF2-40B4-BE49-F238E27FC236}">
                <a16:creationId xmlns:a16="http://schemas.microsoft.com/office/drawing/2014/main" id="{691A950E-96EA-4447-B6CB-E9CB2A5566CC}"/>
              </a:ext>
            </a:extLst>
          </p:cNvPr>
          <p:cNvSpPr>
            <a:spLocks noGrp="1"/>
          </p:cNvSpPr>
          <p:nvPr>
            <p:ph type="body" sz="quarter" idx="29"/>
          </p:nvPr>
        </p:nvSpPr>
        <p:spPr/>
        <p:txBody>
          <a:bodyPr/>
          <a:lstStyle/>
          <a:p>
            <a:endParaRPr lang="da-DK"/>
          </a:p>
        </p:txBody>
      </p:sp>
      <p:sp>
        <p:nvSpPr>
          <p:cNvPr id="41" name="Pladsholder til tekst 40">
            <a:extLst>
              <a:ext uri="{FF2B5EF4-FFF2-40B4-BE49-F238E27FC236}">
                <a16:creationId xmlns:a16="http://schemas.microsoft.com/office/drawing/2014/main" id="{B2EEBA4D-2678-974C-9B34-27BA336BA448}"/>
              </a:ext>
            </a:extLst>
          </p:cNvPr>
          <p:cNvSpPr>
            <a:spLocks noGrp="1"/>
          </p:cNvSpPr>
          <p:nvPr>
            <p:ph type="body" sz="quarter" idx="30"/>
          </p:nvPr>
        </p:nvSpPr>
        <p:spPr/>
        <p:txBody>
          <a:bodyPr/>
          <a:lstStyle/>
          <a:p>
            <a:endParaRPr lang="da-DK"/>
          </a:p>
        </p:txBody>
      </p:sp>
      <p:sp>
        <p:nvSpPr>
          <p:cNvPr id="42" name="Pladsholder til tekst 41">
            <a:extLst>
              <a:ext uri="{FF2B5EF4-FFF2-40B4-BE49-F238E27FC236}">
                <a16:creationId xmlns:a16="http://schemas.microsoft.com/office/drawing/2014/main" id="{B2880F48-F852-7F45-878D-1E8C7AF9924A}"/>
              </a:ext>
            </a:extLst>
          </p:cNvPr>
          <p:cNvSpPr>
            <a:spLocks noGrp="1"/>
          </p:cNvSpPr>
          <p:nvPr>
            <p:ph type="body" sz="quarter" idx="31"/>
          </p:nvPr>
        </p:nvSpPr>
        <p:spPr/>
        <p:txBody>
          <a:bodyPr/>
          <a:lstStyle/>
          <a:p>
            <a:endParaRPr lang="da-DK"/>
          </a:p>
        </p:txBody>
      </p:sp>
      <p:sp>
        <p:nvSpPr>
          <p:cNvPr id="43" name="Pladsholder til tekst 42">
            <a:extLst>
              <a:ext uri="{FF2B5EF4-FFF2-40B4-BE49-F238E27FC236}">
                <a16:creationId xmlns:a16="http://schemas.microsoft.com/office/drawing/2014/main" id="{07FE7010-4C15-0A45-9D2E-864467DB5B11}"/>
              </a:ext>
            </a:extLst>
          </p:cNvPr>
          <p:cNvSpPr>
            <a:spLocks noGrp="1"/>
          </p:cNvSpPr>
          <p:nvPr>
            <p:ph type="body" sz="quarter" idx="32"/>
          </p:nvPr>
        </p:nvSpPr>
        <p:spPr/>
        <p:txBody>
          <a:bodyPr/>
          <a:lstStyle/>
          <a:p>
            <a:endParaRPr lang="da-DK"/>
          </a:p>
        </p:txBody>
      </p:sp>
      <p:sp>
        <p:nvSpPr>
          <p:cNvPr id="44" name="Pladsholder til tekst 43">
            <a:extLst>
              <a:ext uri="{FF2B5EF4-FFF2-40B4-BE49-F238E27FC236}">
                <a16:creationId xmlns:a16="http://schemas.microsoft.com/office/drawing/2014/main" id="{DDFB632A-6C8A-EF4F-AA3E-187548ADE242}"/>
              </a:ext>
            </a:extLst>
          </p:cNvPr>
          <p:cNvSpPr>
            <a:spLocks noGrp="1"/>
          </p:cNvSpPr>
          <p:nvPr>
            <p:ph type="body" sz="quarter" idx="33"/>
          </p:nvPr>
        </p:nvSpPr>
        <p:spPr/>
        <p:txBody>
          <a:bodyPr/>
          <a:lstStyle/>
          <a:p>
            <a:endParaRPr lang="da-DK"/>
          </a:p>
        </p:txBody>
      </p:sp>
      <p:sp>
        <p:nvSpPr>
          <p:cNvPr id="45" name="Pladsholder til tekst 44">
            <a:extLst>
              <a:ext uri="{FF2B5EF4-FFF2-40B4-BE49-F238E27FC236}">
                <a16:creationId xmlns:a16="http://schemas.microsoft.com/office/drawing/2014/main" id="{70EC9DE1-CF8F-9443-920E-06B6F1CD7FC4}"/>
              </a:ext>
            </a:extLst>
          </p:cNvPr>
          <p:cNvSpPr>
            <a:spLocks noGrp="1"/>
          </p:cNvSpPr>
          <p:nvPr>
            <p:ph type="body" sz="quarter" idx="34"/>
          </p:nvPr>
        </p:nvSpPr>
        <p:spPr/>
        <p:txBody>
          <a:bodyPr/>
          <a:lstStyle/>
          <a:p>
            <a:endParaRPr lang="da-DK"/>
          </a:p>
        </p:txBody>
      </p:sp>
      <p:pic>
        <p:nvPicPr>
          <p:cNvPr id="46" name="Billede 45">
            <a:extLst>
              <a:ext uri="{FF2B5EF4-FFF2-40B4-BE49-F238E27FC236}">
                <a16:creationId xmlns:a16="http://schemas.microsoft.com/office/drawing/2014/main" id="{19B8D838-7E8A-FE48-811B-F037B2E442A1}"/>
              </a:ext>
            </a:extLst>
          </p:cNvPr>
          <p:cNvPicPr>
            <a:picLocks noChangeAspect="1"/>
          </p:cNvPicPr>
          <p:nvPr/>
        </p:nvPicPr>
        <p:blipFill>
          <a:blip r:embed="rId3"/>
          <a:stretch>
            <a:fillRect/>
          </a:stretch>
        </p:blipFill>
        <p:spPr>
          <a:xfrm>
            <a:off x="6639817" y="1782561"/>
            <a:ext cx="542591" cy="536494"/>
          </a:xfrm>
          <a:prstGeom prst="rect">
            <a:avLst/>
          </a:prstGeom>
        </p:spPr>
      </p:pic>
      <p:pic>
        <p:nvPicPr>
          <p:cNvPr id="47" name="Billede 46">
            <a:extLst>
              <a:ext uri="{FF2B5EF4-FFF2-40B4-BE49-F238E27FC236}">
                <a16:creationId xmlns:a16="http://schemas.microsoft.com/office/drawing/2014/main" id="{A430045B-EB1B-C84B-B6A8-C3EE9CFD4B01}"/>
              </a:ext>
            </a:extLst>
          </p:cNvPr>
          <p:cNvPicPr>
            <a:picLocks noChangeAspect="1"/>
          </p:cNvPicPr>
          <p:nvPr/>
        </p:nvPicPr>
        <p:blipFill>
          <a:blip r:embed="rId3"/>
          <a:stretch>
            <a:fillRect/>
          </a:stretch>
        </p:blipFill>
        <p:spPr>
          <a:xfrm>
            <a:off x="6639052" y="4692910"/>
            <a:ext cx="542591" cy="536494"/>
          </a:xfrm>
          <a:prstGeom prst="rect">
            <a:avLst/>
          </a:prstGeom>
        </p:spPr>
      </p:pic>
      <p:pic>
        <p:nvPicPr>
          <p:cNvPr id="48" name="Billede 47">
            <a:extLst>
              <a:ext uri="{FF2B5EF4-FFF2-40B4-BE49-F238E27FC236}">
                <a16:creationId xmlns:a16="http://schemas.microsoft.com/office/drawing/2014/main" id="{DE580D40-CC48-C744-94B7-A28592187375}"/>
              </a:ext>
            </a:extLst>
          </p:cNvPr>
          <p:cNvPicPr>
            <a:picLocks noChangeAspect="1"/>
          </p:cNvPicPr>
          <p:nvPr/>
        </p:nvPicPr>
        <p:blipFill>
          <a:blip r:embed="rId3"/>
          <a:stretch>
            <a:fillRect/>
          </a:stretch>
        </p:blipFill>
        <p:spPr>
          <a:xfrm>
            <a:off x="6639051" y="7613090"/>
            <a:ext cx="542591" cy="536494"/>
          </a:xfrm>
          <a:prstGeom prst="rect">
            <a:avLst/>
          </a:prstGeom>
        </p:spPr>
      </p:pic>
    </p:spTree>
    <p:extLst>
      <p:ext uri="{BB962C8B-B14F-4D97-AF65-F5344CB8AC3E}">
        <p14:creationId xmlns:p14="http://schemas.microsoft.com/office/powerpoint/2010/main" val="1775460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el 20">
            <a:extLst>
              <a:ext uri="{FF2B5EF4-FFF2-40B4-BE49-F238E27FC236}">
                <a16:creationId xmlns:a16="http://schemas.microsoft.com/office/drawing/2014/main" id="{8F68DAE3-EEE0-3244-9F0E-2A63CBA6E57B}"/>
              </a:ext>
            </a:extLst>
          </p:cNvPr>
          <p:cNvSpPr>
            <a:spLocks noGrp="1"/>
          </p:cNvSpPr>
          <p:nvPr>
            <p:ph type="title"/>
          </p:nvPr>
        </p:nvSpPr>
        <p:spPr/>
        <p:txBody>
          <a:bodyPr/>
          <a:lstStyle/>
          <a:p>
            <a:r>
              <a:rPr lang="da-DK" dirty="0"/>
              <a:t>Beredskabsspil – </a:t>
            </a:r>
            <a:r>
              <a:rPr lang="da-DK" dirty="0" err="1"/>
              <a:t>Indspilskort</a:t>
            </a:r>
            <a:r>
              <a:rPr lang="da-DK" dirty="0"/>
              <a:t/>
            </a:r>
            <a:br>
              <a:rPr lang="da-DK" dirty="0"/>
            </a:br>
            <a:r>
              <a:rPr lang="da-DK" b="0" dirty="0" err="1" smtClean="0"/>
              <a:t>Casestory</a:t>
            </a:r>
            <a:r>
              <a:rPr lang="da-DK" b="0" dirty="0" smtClean="0"/>
              <a:t> </a:t>
            </a:r>
            <a:r>
              <a:rPr lang="da-DK" b="0" dirty="0"/>
              <a:t>3</a:t>
            </a:r>
            <a:endParaRPr lang="da-DK" dirty="0"/>
          </a:p>
        </p:txBody>
      </p:sp>
      <p:sp>
        <p:nvSpPr>
          <p:cNvPr id="22" name="Pladsholder til tekst 21">
            <a:extLst>
              <a:ext uri="{FF2B5EF4-FFF2-40B4-BE49-F238E27FC236}">
                <a16:creationId xmlns:a16="http://schemas.microsoft.com/office/drawing/2014/main" id="{8FFDB45B-5BEB-7D4D-90BD-04FB1EB9B796}"/>
              </a:ext>
            </a:extLst>
          </p:cNvPr>
          <p:cNvSpPr>
            <a:spLocks noGrp="1"/>
          </p:cNvSpPr>
          <p:nvPr>
            <p:ph type="body" sz="quarter" idx="10"/>
          </p:nvPr>
        </p:nvSpPr>
        <p:spPr/>
        <p:txBody>
          <a:bodyPr/>
          <a:lstStyle/>
          <a:p>
            <a:r>
              <a:rPr lang="da-DK" dirty="0"/>
              <a:t>Du får en henvendelse fra en kollega i en anden organisation om, at de oplever, at deres data forsøges hacket via et API, som din organisation stiller til rådighed. </a:t>
            </a:r>
            <a:r>
              <a:rPr lang="da-DK" dirty="0" err="1"/>
              <a:t>API’et</a:t>
            </a:r>
            <a:r>
              <a:rPr lang="da-DK" dirty="0"/>
              <a:t>, som er en del af jeres fagsystem, fungerer som en kanal for, at andre fagsystemer kan hente data hos jer. </a:t>
            </a:r>
            <a:r>
              <a:rPr lang="da-DK" dirty="0" err="1"/>
              <a:t>API’et</a:t>
            </a:r>
            <a:r>
              <a:rPr lang="da-DK" dirty="0"/>
              <a:t> er afgørende for alle, der anvender fagsystemet, da det bruges til at tilgå data.</a:t>
            </a:r>
          </a:p>
        </p:txBody>
      </p:sp>
      <p:sp>
        <p:nvSpPr>
          <p:cNvPr id="23" name="Pladsholder til tekst 22">
            <a:extLst>
              <a:ext uri="{FF2B5EF4-FFF2-40B4-BE49-F238E27FC236}">
                <a16:creationId xmlns:a16="http://schemas.microsoft.com/office/drawing/2014/main" id="{CE1A6E75-C4EE-6846-88CF-26CD0E9228D2}"/>
              </a:ext>
            </a:extLst>
          </p:cNvPr>
          <p:cNvSpPr>
            <a:spLocks noGrp="1"/>
          </p:cNvSpPr>
          <p:nvPr>
            <p:ph type="body" sz="quarter" idx="11"/>
          </p:nvPr>
        </p:nvSpPr>
        <p:spPr/>
        <p:txBody>
          <a:bodyPr/>
          <a:lstStyle/>
          <a:p>
            <a:r>
              <a:rPr lang="da-DK" dirty="0" err="1"/>
              <a:t>Indspilskort</a:t>
            </a:r>
            <a:r>
              <a:rPr lang="da-DK" dirty="0"/>
              <a:t> til </a:t>
            </a:r>
            <a:r>
              <a:rPr lang="da-DK" dirty="0" err="1" smtClean="0"/>
              <a:t>casestory</a:t>
            </a:r>
            <a:r>
              <a:rPr lang="da-DK" dirty="0" smtClean="0"/>
              <a:t> </a:t>
            </a:r>
            <a:r>
              <a:rPr lang="da-DK" dirty="0"/>
              <a:t>3 – </a:t>
            </a:r>
            <a:r>
              <a:rPr lang="da-DK" dirty="0" smtClean="0"/>
              <a:t>fase </a:t>
            </a:r>
            <a:r>
              <a:rPr lang="da-DK" dirty="0"/>
              <a:t>1</a:t>
            </a:r>
          </a:p>
        </p:txBody>
      </p:sp>
      <p:sp>
        <p:nvSpPr>
          <p:cNvPr id="24" name="Pladsholder til tekst 23">
            <a:extLst>
              <a:ext uri="{FF2B5EF4-FFF2-40B4-BE49-F238E27FC236}">
                <a16:creationId xmlns:a16="http://schemas.microsoft.com/office/drawing/2014/main" id="{BF35039D-5DEF-2A40-BEAE-CFF1462987B4}"/>
              </a:ext>
            </a:extLst>
          </p:cNvPr>
          <p:cNvSpPr>
            <a:spLocks noGrp="1"/>
          </p:cNvSpPr>
          <p:nvPr>
            <p:ph type="body" sz="quarter" idx="12"/>
          </p:nvPr>
        </p:nvSpPr>
        <p:spPr/>
        <p:txBody>
          <a:bodyPr/>
          <a:lstStyle/>
          <a:p>
            <a:r>
              <a:rPr lang="da-DK" dirty="0"/>
              <a:t>Til beredskabskoordinatoren</a:t>
            </a:r>
          </a:p>
        </p:txBody>
      </p:sp>
      <p:sp>
        <p:nvSpPr>
          <p:cNvPr id="25" name="Pladsholder til tekst 24">
            <a:extLst>
              <a:ext uri="{FF2B5EF4-FFF2-40B4-BE49-F238E27FC236}">
                <a16:creationId xmlns:a16="http://schemas.microsoft.com/office/drawing/2014/main" id="{A8F63DE1-D11F-4E4C-A5C3-23F853B4590D}"/>
              </a:ext>
            </a:extLst>
          </p:cNvPr>
          <p:cNvSpPr>
            <a:spLocks noGrp="1"/>
          </p:cNvSpPr>
          <p:nvPr>
            <p:ph type="body" sz="quarter" idx="13"/>
          </p:nvPr>
        </p:nvSpPr>
        <p:spPr>
          <a:xfrm>
            <a:off x="751063" y="3718544"/>
            <a:ext cx="359999" cy="360616"/>
          </a:xfrm>
        </p:spPr>
        <p:txBody>
          <a:bodyPr/>
          <a:lstStyle/>
          <a:p>
            <a:endParaRPr lang="da-DK" dirty="0"/>
          </a:p>
        </p:txBody>
      </p:sp>
      <p:sp>
        <p:nvSpPr>
          <p:cNvPr id="26" name="Pladsholder til tekst 25">
            <a:extLst>
              <a:ext uri="{FF2B5EF4-FFF2-40B4-BE49-F238E27FC236}">
                <a16:creationId xmlns:a16="http://schemas.microsoft.com/office/drawing/2014/main" id="{A2909B98-7CC8-6745-8EB8-E4AE263F7F47}"/>
              </a:ext>
            </a:extLst>
          </p:cNvPr>
          <p:cNvSpPr>
            <a:spLocks noGrp="1"/>
          </p:cNvSpPr>
          <p:nvPr>
            <p:ph type="body" sz="quarter" idx="14"/>
          </p:nvPr>
        </p:nvSpPr>
        <p:spPr>
          <a:xfrm>
            <a:off x="1278030" y="3786334"/>
            <a:ext cx="1828800" cy="244573"/>
          </a:xfrm>
        </p:spPr>
        <p:txBody>
          <a:bodyPr/>
          <a:lstStyle/>
          <a:p>
            <a:r>
              <a:rPr lang="da-DK" dirty="0"/>
              <a:t>Hvad gør du?</a:t>
            </a:r>
          </a:p>
          <a:p>
            <a:endParaRPr lang="da-DK" dirty="0"/>
          </a:p>
          <a:p>
            <a:endParaRPr lang="da-DK" dirty="0"/>
          </a:p>
        </p:txBody>
      </p:sp>
      <p:sp>
        <p:nvSpPr>
          <p:cNvPr id="29" name="Pladsholder til tekst 28">
            <a:extLst>
              <a:ext uri="{FF2B5EF4-FFF2-40B4-BE49-F238E27FC236}">
                <a16:creationId xmlns:a16="http://schemas.microsoft.com/office/drawing/2014/main" id="{6EE844B5-F45B-1246-AA14-180E6567E54C}"/>
              </a:ext>
            </a:extLst>
          </p:cNvPr>
          <p:cNvSpPr>
            <a:spLocks noGrp="1"/>
          </p:cNvSpPr>
          <p:nvPr>
            <p:ph type="body" sz="quarter" idx="18"/>
          </p:nvPr>
        </p:nvSpPr>
        <p:spPr/>
        <p:txBody>
          <a:bodyPr/>
          <a:lstStyle/>
          <a:p>
            <a:r>
              <a:rPr lang="da-DK" dirty="0"/>
              <a:t>Du bliver nu kontaktet af flere andre organisationer, som anvender </a:t>
            </a:r>
            <a:r>
              <a:rPr lang="da-DK" dirty="0" err="1"/>
              <a:t>API’et</a:t>
            </a:r>
            <a:r>
              <a:rPr lang="da-DK" dirty="0"/>
              <a:t> og nu er tvivl om, hvordan de skal forholde sig. </a:t>
            </a:r>
          </a:p>
        </p:txBody>
      </p:sp>
      <p:sp>
        <p:nvSpPr>
          <p:cNvPr id="30" name="Pladsholder til tekst 29">
            <a:extLst>
              <a:ext uri="{FF2B5EF4-FFF2-40B4-BE49-F238E27FC236}">
                <a16:creationId xmlns:a16="http://schemas.microsoft.com/office/drawing/2014/main" id="{41AC94F8-C98E-6A4E-B746-42FCFB3DED1F}"/>
              </a:ext>
            </a:extLst>
          </p:cNvPr>
          <p:cNvSpPr>
            <a:spLocks noGrp="1"/>
          </p:cNvSpPr>
          <p:nvPr>
            <p:ph type="body" sz="quarter" idx="19"/>
          </p:nvPr>
        </p:nvSpPr>
        <p:spPr/>
        <p:txBody>
          <a:bodyPr/>
          <a:lstStyle/>
          <a:p>
            <a:r>
              <a:rPr lang="da-DK" dirty="0" err="1"/>
              <a:t>Indspilskort</a:t>
            </a:r>
            <a:r>
              <a:rPr lang="da-DK" dirty="0"/>
              <a:t> til </a:t>
            </a:r>
            <a:r>
              <a:rPr lang="da-DK" dirty="0" err="1" smtClean="0"/>
              <a:t>casestory</a:t>
            </a:r>
            <a:r>
              <a:rPr lang="da-DK" dirty="0" smtClean="0"/>
              <a:t> </a:t>
            </a:r>
            <a:r>
              <a:rPr lang="da-DK" dirty="0"/>
              <a:t>3 – </a:t>
            </a:r>
            <a:r>
              <a:rPr lang="da-DK" dirty="0" smtClean="0"/>
              <a:t>fase </a:t>
            </a:r>
            <a:r>
              <a:rPr lang="da-DK" dirty="0"/>
              <a:t>2</a:t>
            </a:r>
          </a:p>
        </p:txBody>
      </p:sp>
      <p:sp>
        <p:nvSpPr>
          <p:cNvPr id="31" name="Pladsholder til tekst 30">
            <a:extLst>
              <a:ext uri="{FF2B5EF4-FFF2-40B4-BE49-F238E27FC236}">
                <a16:creationId xmlns:a16="http://schemas.microsoft.com/office/drawing/2014/main" id="{65A0E90A-1808-D94A-89A7-92EF072BFA5F}"/>
              </a:ext>
            </a:extLst>
          </p:cNvPr>
          <p:cNvSpPr>
            <a:spLocks noGrp="1"/>
          </p:cNvSpPr>
          <p:nvPr>
            <p:ph type="body" sz="quarter" idx="20"/>
          </p:nvPr>
        </p:nvSpPr>
        <p:spPr/>
        <p:txBody>
          <a:bodyPr/>
          <a:lstStyle/>
          <a:p>
            <a:r>
              <a:rPr lang="da-DK" dirty="0"/>
              <a:t>Til beredskabskoordinatoren</a:t>
            </a:r>
          </a:p>
          <a:p>
            <a:endParaRPr lang="da-DK" dirty="0"/>
          </a:p>
        </p:txBody>
      </p:sp>
      <p:sp>
        <p:nvSpPr>
          <p:cNvPr id="32" name="Pladsholder til tekst 31">
            <a:extLst>
              <a:ext uri="{FF2B5EF4-FFF2-40B4-BE49-F238E27FC236}">
                <a16:creationId xmlns:a16="http://schemas.microsoft.com/office/drawing/2014/main" id="{22D1280D-A898-3143-81BD-A8C380D69DE1}"/>
              </a:ext>
            </a:extLst>
          </p:cNvPr>
          <p:cNvSpPr>
            <a:spLocks noGrp="1"/>
          </p:cNvSpPr>
          <p:nvPr>
            <p:ph type="body" sz="quarter" idx="21"/>
          </p:nvPr>
        </p:nvSpPr>
        <p:spPr/>
        <p:txBody>
          <a:bodyPr/>
          <a:lstStyle/>
          <a:p>
            <a:endParaRPr lang="da-DK"/>
          </a:p>
        </p:txBody>
      </p:sp>
      <p:sp>
        <p:nvSpPr>
          <p:cNvPr id="33" name="Pladsholder til tekst 32">
            <a:extLst>
              <a:ext uri="{FF2B5EF4-FFF2-40B4-BE49-F238E27FC236}">
                <a16:creationId xmlns:a16="http://schemas.microsoft.com/office/drawing/2014/main" id="{D7407F6E-AAD1-3340-8C24-EE5C99AD1122}"/>
              </a:ext>
            </a:extLst>
          </p:cNvPr>
          <p:cNvSpPr>
            <a:spLocks noGrp="1"/>
          </p:cNvSpPr>
          <p:nvPr>
            <p:ph type="body" sz="quarter" idx="22"/>
          </p:nvPr>
        </p:nvSpPr>
        <p:spPr/>
        <p:txBody>
          <a:bodyPr/>
          <a:lstStyle/>
          <a:p>
            <a:r>
              <a:rPr lang="da-DK" dirty="0"/>
              <a:t>Hvad gør du?</a:t>
            </a:r>
          </a:p>
          <a:p>
            <a:endParaRPr lang="da-DK" dirty="0"/>
          </a:p>
          <a:p>
            <a:endParaRPr lang="da-DK" dirty="0"/>
          </a:p>
        </p:txBody>
      </p:sp>
      <p:sp>
        <p:nvSpPr>
          <p:cNvPr id="35" name="Pladsholder til tekst 34">
            <a:extLst>
              <a:ext uri="{FF2B5EF4-FFF2-40B4-BE49-F238E27FC236}">
                <a16:creationId xmlns:a16="http://schemas.microsoft.com/office/drawing/2014/main" id="{4C4188EB-E7FD-7347-9ED2-CCC782A58AF2}"/>
              </a:ext>
            </a:extLst>
          </p:cNvPr>
          <p:cNvSpPr>
            <a:spLocks noGrp="1"/>
          </p:cNvSpPr>
          <p:nvPr>
            <p:ph type="body" sz="quarter" idx="24"/>
          </p:nvPr>
        </p:nvSpPr>
        <p:spPr/>
        <p:txBody>
          <a:bodyPr/>
          <a:lstStyle/>
          <a:p>
            <a:r>
              <a:rPr lang="da-DK" dirty="0"/>
              <a:t>Dine kollegaer i samarbejdsorganisationerne beder om, at du giver en samlet status, så de hver især kan vurdere situationen.</a:t>
            </a:r>
          </a:p>
        </p:txBody>
      </p:sp>
      <p:sp>
        <p:nvSpPr>
          <p:cNvPr id="36" name="Pladsholder til tekst 35">
            <a:extLst>
              <a:ext uri="{FF2B5EF4-FFF2-40B4-BE49-F238E27FC236}">
                <a16:creationId xmlns:a16="http://schemas.microsoft.com/office/drawing/2014/main" id="{0898E79F-2595-1246-B8A8-C23095AFFB17}"/>
              </a:ext>
            </a:extLst>
          </p:cNvPr>
          <p:cNvSpPr>
            <a:spLocks noGrp="1"/>
          </p:cNvSpPr>
          <p:nvPr>
            <p:ph type="body" sz="quarter" idx="25"/>
          </p:nvPr>
        </p:nvSpPr>
        <p:spPr/>
        <p:txBody>
          <a:bodyPr/>
          <a:lstStyle/>
          <a:p>
            <a:r>
              <a:rPr lang="da-DK" dirty="0" err="1"/>
              <a:t>Indspilskort</a:t>
            </a:r>
            <a:r>
              <a:rPr lang="da-DK" dirty="0"/>
              <a:t> til </a:t>
            </a:r>
            <a:r>
              <a:rPr lang="da-DK" dirty="0" err="1" smtClean="0"/>
              <a:t>casestory</a:t>
            </a:r>
            <a:r>
              <a:rPr lang="da-DK" dirty="0" smtClean="0"/>
              <a:t> </a:t>
            </a:r>
            <a:r>
              <a:rPr lang="da-DK" dirty="0"/>
              <a:t>3 – </a:t>
            </a:r>
            <a:r>
              <a:rPr lang="da-DK" dirty="0" smtClean="0"/>
              <a:t>fase </a:t>
            </a:r>
            <a:r>
              <a:rPr lang="da-DK" dirty="0"/>
              <a:t>3</a:t>
            </a:r>
          </a:p>
        </p:txBody>
      </p:sp>
      <p:sp>
        <p:nvSpPr>
          <p:cNvPr id="37" name="Pladsholder til tekst 36">
            <a:extLst>
              <a:ext uri="{FF2B5EF4-FFF2-40B4-BE49-F238E27FC236}">
                <a16:creationId xmlns:a16="http://schemas.microsoft.com/office/drawing/2014/main" id="{A274F440-38CE-BD4B-8619-E28336FD25AA}"/>
              </a:ext>
            </a:extLst>
          </p:cNvPr>
          <p:cNvSpPr>
            <a:spLocks noGrp="1"/>
          </p:cNvSpPr>
          <p:nvPr>
            <p:ph type="body" sz="quarter" idx="26"/>
          </p:nvPr>
        </p:nvSpPr>
        <p:spPr/>
        <p:txBody>
          <a:bodyPr/>
          <a:lstStyle/>
          <a:p>
            <a:r>
              <a:rPr lang="da-DK" dirty="0"/>
              <a:t>Til beredskabskoordinatoren</a:t>
            </a:r>
          </a:p>
          <a:p>
            <a:endParaRPr lang="da-DK" dirty="0"/>
          </a:p>
        </p:txBody>
      </p:sp>
      <p:sp>
        <p:nvSpPr>
          <p:cNvPr id="38" name="Pladsholder til tekst 37">
            <a:extLst>
              <a:ext uri="{FF2B5EF4-FFF2-40B4-BE49-F238E27FC236}">
                <a16:creationId xmlns:a16="http://schemas.microsoft.com/office/drawing/2014/main" id="{97E77260-6556-5640-8910-857F737FEB88}"/>
              </a:ext>
            </a:extLst>
          </p:cNvPr>
          <p:cNvSpPr>
            <a:spLocks noGrp="1"/>
          </p:cNvSpPr>
          <p:nvPr>
            <p:ph type="body" sz="quarter" idx="27"/>
          </p:nvPr>
        </p:nvSpPr>
        <p:spPr/>
        <p:txBody>
          <a:bodyPr/>
          <a:lstStyle/>
          <a:p>
            <a:endParaRPr lang="da-DK"/>
          </a:p>
        </p:txBody>
      </p:sp>
      <p:sp>
        <p:nvSpPr>
          <p:cNvPr id="39" name="Pladsholder til tekst 38">
            <a:extLst>
              <a:ext uri="{FF2B5EF4-FFF2-40B4-BE49-F238E27FC236}">
                <a16:creationId xmlns:a16="http://schemas.microsoft.com/office/drawing/2014/main" id="{5E986EF5-EDFC-3945-9183-063683955A05}"/>
              </a:ext>
            </a:extLst>
          </p:cNvPr>
          <p:cNvSpPr>
            <a:spLocks noGrp="1"/>
          </p:cNvSpPr>
          <p:nvPr>
            <p:ph type="body" sz="quarter" idx="28"/>
          </p:nvPr>
        </p:nvSpPr>
        <p:spPr/>
        <p:txBody>
          <a:bodyPr/>
          <a:lstStyle/>
          <a:p>
            <a:r>
              <a:rPr lang="da-DK" dirty="0"/>
              <a:t>Hvad gør du?</a:t>
            </a:r>
          </a:p>
          <a:p>
            <a:endParaRPr lang="da-DK" dirty="0"/>
          </a:p>
          <a:p>
            <a:endParaRPr lang="da-DK" dirty="0"/>
          </a:p>
        </p:txBody>
      </p:sp>
      <p:sp>
        <p:nvSpPr>
          <p:cNvPr id="40" name="Pladsholder til tekst 39">
            <a:extLst>
              <a:ext uri="{FF2B5EF4-FFF2-40B4-BE49-F238E27FC236}">
                <a16:creationId xmlns:a16="http://schemas.microsoft.com/office/drawing/2014/main" id="{691A950E-96EA-4447-B6CB-E9CB2A5566CC}"/>
              </a:ext>
            </a:extLst>
          </p:cNvPr>
          <p:cNvSpPr>
            <a:spLocks noGrp="1"/>
          </p:cNvSpPr>
          <p:nvPr>
            <p:ph type="body" sz="quarter" idx="29"/>
          </p:nvPr>
        </p:nvSpPr>
        <p:spPr/>
        <p:txBody>
          <a:bodyPr/>
          <a:lstStyle/>
          <a:p>
            <a:endParaRPr lang="da-DK"/>
          </a:p>
        </p:txBody>
      </p:sp>
      <p:sp>
        <p:nvSpPr>
          <p:cNvPr id="41" name="Pladsholder til tekst 40">
            <a:extLst>
              <a:ext uri="{FF2B5EF4-FFF2-40B4-BE49-F238E27FC236}">
                <a16:creationId xmlns:a16="http://schemas.microsoft.com/office/drawing/2014/main" id="{B2EEBA4D-2678-974C-9B34-27BA336BA448}"/>
              </a:ext>
            </a:extLst>
          </p:cNvPr>
          <p:cNvSpPr>
            <a:spLocks noGrp="1"/>
          </p:cNvSpPr>
          <p:nvPr>
            <p:ph type="body" sz="quarter" idx="30"/>
          </p:nvPr>
        </p:nvSpPr>
        <p:spPr/>
        <p:txBody>
          <a:bodyPr/>
          <a:lstStyle/>
          <a:p>
            <a:endParaRPr lang="da-DK"/>
          </a:p>
        </p:txBody>
      </p:sp>
      <p:sp>
        <p:nvSpPr>
          <p:cNvPr id="42" name="Pladsholder til tekst 41">
            <a:extLst>
              <a:ext uri="{FF2B5EF4-FFF2-40B4-BE49-F238E27FC236}">
                <a16:creationId xmlns:a16="http://schemas.microsoft.com/office/drawing/2014/main" id="{B2880F48-F852-7F45-878D-1E8C7AF9924A}"/>
              </a:ext>
            </a:extLst>
          </p:cNvPr>
          <p:cNvSpPr>
            <a:spLocks noGrp="1"/>
          </p:cNvSpPr>
          <p:nvPr>
            <p:ph type="body" sz="quarter" idx="31"/>
          </p:nvPr>
        </p:nvSpPr>
        <p:spPr/>
        <p:txBody>
          <a:bodyPr/>
          <a:lstStyle/>
          <a:p>
            <a:endParaRPr lang="da-DK"/>
          </a:p>
        </p:txBody>
      </p:sp>
      <p:sp>
        <p:nvSpPr>
          <p:cNvPr id="43" name="Pladsholder til tekst 42">
            <a:extLst>
              <a:ext uri="{FF2B5EF4-FFF2-40B4-BE49-F238E27FC236}">
                <a16:creationId xmlns:a16="http://schemas.microsoft.com/office/drawing/2014/main" id="{07FE7010-4C15-0A45-9D2E-864467DB5B11}"/>
              </a:ext>
            </a:extLst>
          </p:cNvPr>
          <p:cNvSpPr>
            <a:spLocks noGrp="1"/>
          </p:cNvSpPr>
          <p:nvPr>
            <p:ph type="body" sz="quarter" idx="32"/>
          </p:nvPr>
        </p:nvSpPr>
        <p:spPr/>
        <p:txBody>
          <a:bodyPr/>
          <a:lstStyle/>
          <a:p>
            <a:endParaRPr lang="da-DK"/>
          </a:p>
        </p:txBody>
      </p:sp>
      <p:sp>
        <p:nvSpPr>
          <p:cNvPr id="44" name="Pladsholder til tekst 43">
            <a:extLst>
              <a:ext uri="{FF2B5EF4-FFF2-40B4-BE49-F238E27FC236}">
                <a16:creationId xmlns:a16="http://schemas.microsoft.com/office/drawing/2014/main" id="{DDFB632A-6C8A-EF4F-AA3E-187548ADE242}"/>
              </a:ext>
            </a:extLst>
          </p:cNvPr>
          <p:cNvSpPr>
            <a:spLocks noGrp="1"/>
          </p:cNvSpPr>
          <p:nvPr>
            <p:ph type="body" sz="quarter" idx="33"/>
          </p:nvPr>
        </p:nvSpPr>
        <p:spPr/>
        <p:txBody>
          <a:bodyPr/>
          <a:lstStyle/>
          <a:p>
            <a:endParaRPr lang="da-DK"/>
          </a:p>
        </p:txBody>
      </p:sp>
      <p:sp>
        <p:nvSpPr>
          <p:cNvPr id="45" name="Pladsholder til tekst 44">
            <a:extLst>
              <a:ext uri="{FF2B5EF4-FFF2-40B4-BE49-F238E27FC236}">
                <a16:creationId xmlns:a16="http://schemas.microsoft.com/office/drawing/2014/main" id="{70EC9DE1-CF8F-9443-920E-06B6F1CD7FC4}"/>
              </a:ext>
            </a:extLst>
          </p:cNvPr>
          <p:cNvSpPr>
            <a:spLocks noGrp="1"/>
          </p:cNvSpPr>
          <p:nvPr>
            <p:ph type="body" sz="quarter" idx="34"/>
          </p:nvPr>
        </p:nvSpPr>
        <p:spPr/>
        <p:txBody>
          <a:bodyPr/>
          <a:lstStyle/>
          <a:p>
            <a:endParaRPr lang="da-DK"/>
          </a:p>
        </p:txBody>
      </p:sp>
      <p:pic>
        <p:nvPicPr>
          <p:cNvPr id="46" name="Billede 45">
            <a:extLst>
              <a:ext uri="{FF2B5EF4-FFF2-40B4-BE49-F238E27FC236}">
                <a16:creationId xmlns:a16="http://schemas.microsoft.com/office/drawing/2014/main" id="{13237F76-0848-C447-BE0A-E787D8D25A9D}"/>
              </a:ext>
            </a:extLst>
          </p:cNvPr>
          <p:cNvPicPr>
            <a:picLocks noChangeAspect="1"/>
          </p:cNvPicPr>
          <p:nvPr/>
        </p:nvPicPr>
        <p:blipFill>
          <a:blip r:embed="rId3"/>
          <a:stretch>
            <a:fillRect/>
          </a:stretch>
        </p:blipFill>
        <p:spPr>
          <a:xfrm>
            <a:off x="6621104" y="1743579"/>
            <a:ext cx="542591" cy="566977"/>
          </a:xfrm>
          <a:prstGeom prst="rect">
            <a:avLst/>
          </a:prstGeom>
        </p:spPr>
      </p:pic>
      <p:pic>
        <p:nvPicPr>
          <p:cNvPr id="47" name="Billede 46">
            <a:extLst>
              <a:ext uri="{FF2B5EF4-FFF2-40B4-BE49-F238E27FC236}">
                <a16:creationId xmlns:a16="http://schemas.microsoft.com/office/drawing/2014/main" id="{0DAE357C-77F6-D540-BA49-396B263EFC6B}"/>
              </a:ext>
            </a:extLst>
          </p:cNvPr>
          <p:cNvPicPr>
            <a:picLocks noChangeAspect="1"/>
          </p:cNvPicPr>
          <p:nvPr/>
        </p:nvPicPr>
        <p:blipFill>
          <a:blip r:embed="rId3"/>
          <a:stretch>
            <a:fillRect/>
          </a:stretch>
        </p:blipFill>
        <p:spPr>
          <a:xfrm>
            <a:off x="6616618" y="4677668"/>
            <a:ext cx="542591" cy="566977"/>
          </a:xfrm>
          <a:prstGeom prst="rect">
            <a:avLst/>
          </a:prstGeom>
        </p:spPr>
      </p:pic>
      <p:pic>
        <p:nvPicPr>
          <p:cNvPr id="48" name="Billede 47">
            <a:extLst>
              <a:ext uri="{FF2B5EF4-FFF2-40B4-BE49-F238E27FC236}">
                <a16:creationId xmlns:a16="http://schemas.microsoft.com/office/drawing/2014/main" id="{CDAF0DD9-D00B-1D43-A3CE-E76707743682}"/>
              </a:ext>
            </a:extLst>
          </p:cNvPr>
          <p:cNvPicPr>
            <a:picLocks noChangeAspect="1"/>
          </p:cNvPicPr>
          <p:nvPr/>
        </p:nvPicPr>
        <p:blipFill>
          <a:blip r:embed="rId3"/>
          <a:stretch>
            <a:fillRect/>
          </a:stretch>
        </p:blipFill>
        <p:spPr>
          <a:xfrm>
            <a:off x="6616617" y="7583238"/>
            <a:ext cx="542591" cy="566977"/>
          </a:xfrm>
          <a:prstGeom prst="rect">
            <a:avLst/>
          </a:prstGeom>
        </p:spPr>
      </p:pic>
    </p:spTree>
    <p:extLst>
      <p:ext uri="{BB962C8B-B14F-4D97-AF65-F5344CB8AC3E}">
        <p14:creationId xmlns:p14="http://schemas.microsoft.com/office/powerpoint/2010/main" val="770088147"/>
      </p:ext>
    </p:extLst>
  </p:cSld>
  <p:clrMapOvr>
    <a:masterClrMapping/>
  </p:clrMapOvr>
</p:sld>
</file>

<file path=ppt/theme/theme1.xml><?xml version="1.0" encoding="utf-8"?>
<a:theme xmlns:a="http://schemas.openxmlformats.org/drawingml/2006/main" name="1_Operate skabelon">
  <a:themeElements>
    <a:clrScheme name="Sikkerdigitaldk 2">
      <a:dk1>
        <a:srgbClr val="3C4DC4"/>
      </a:dk1>
      <a:lt1>
        <a:srgbClr val="FFFFFF"/>
      </a:lt1>
      <a:dk2>
        <a:srgbClr val="333537"/>
      </a:dk2>
      <a:lt2>
        <a:srgbClr val="F3F1F2"/>
      </a:lt2>
      <a:accent1>
        <a:srgbClr val="D700BB"/>
      </a:accent1>
      <a:accent2>
        <a:srgbClr val="094A5C"/>
      </a:accent2>
      <a:accent3>
        <a:srgbClr val="091453"/>
      </a:accent3>
      <a:accent4>
        <a:srgbClr val="DEE800"/>
      </a:accent4>
      <a:accent5>
        <a:srgbClr val="22B238"/>
      </a:accent5>
      <a:accent6>
        <a:srgbClr val="DB0000"/>
      </a:accent6>
      <a:hlink>
        <a:srgbClr val="20C0E9"/>
      </a:hlink>
      <a:folHlink>
        <a:srgbClr val="00B99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defPPr algn="ctr">
          <a:defRPr sz="1200" b="1" dirty="0" err="1" smtClean="0">
            <a:solidFill>
              <a:schemeClr val="tx2"/>
            </a:solidFill>
            <a:latin typeface="Work Sans" charset="0"/>
            <a:ea typeface="Work Sans" charset="0"/>
            <a:cs typeface="Work Sans"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accent1"/>
          </a:solidFill>
          <a:prstDash val="solid"/>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gn="l">
          <a:defRPr sz="1200" dirty="0" err="1" smtClean="0">
            <a:solidFill>
              <a:srgbClr val="343536"/>
            </a:solidFill>
            <a:ea typeface="Work Sans" charset="0"/>
            <a:cs typeface="Work Sans" charset="0"/>
          </a:defRPr>
        </a:defPPr>
      </a:lstStyle>
    </a:txDef>
  </a:objectDefaults>
  <a:extraClrSchemeLst/>
  <a:extLst>
    <a:ext uri="{05A4C25C-085E-4340-85A3-A5531E510DB2}">
      <thm15:themeFamily xmlns:thm15="http://schemas.microsoft.com/office/thememl/2012/main" name="Præsentation1" id="{9FF3547E-E6A4-4DFC-BEC8-9AE6AE8DA6D5}" vid="{F575626F-23C8-47E5-AC66-3383B11F06C0}"/>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438" row="9">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26C4C6CF-AABF-4623-A211-0F7DE64939BE}">
  <we:reference id="wa104381063" version="1.0.0.0" store="da-DK"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
  <TotalTime>11813</TotalTime>
  <Words>1709</Words>
  <Application>Microsoft Office PowerPoint</Application>
  <PresentationFormat>Brugerdefineret</PresentationFormat>
  <Paragraphs>168</Paragraphs>
  <Slides>14</Slides>
  <Notes>14</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14</vt:i4>
      </vt:variant>
    </vt:vector>
  </HeadingPairs>
  <TitlesOfParts>
    <vt:vector size="18" baseType="lpstr">
      <vt:lpstr>Arial</vt:lpstr>
      <vt:lpstr>Calibri</vt:lpstr>
      <vt:lpstr>Work Sans</vt:lpstr>
      <vt:lpstr>1_Operate skabelon</vt:lpstr>
      <vt:lpstr>Beredskabsspil – Casestory 3</vt:lpstr>
      <vt:lpstr>Beredskabsspil – Rollebeskrivelser</vt:lpstr>
      <vt:lpstr>Beredskabsspil – Rollebeskrivelser</vt:lpstr>
      <vt:lpstr>Beredskabsspil – Rollebeskrivelser</vt:lpstr>
      <vt:lpstr>Beredskabsspil – Rollebeskrivelser</vt:lpstr>
      <vt:lpstr>Beredskabsspil – Indspilskort Casestory 3</vt:lpstr>
      <vt:lpstr>Beredskabsspil – Indspilskort Casestory 3</vt:lpstr>
      <vt:lpstr>Beredskabsspil – Indspilskort Casestory 3</vt:lpstr>
      <vt:lpstr>Beredskabsspil – Indspilskort Casestory 3</vt:lpstr>
      <vt:lpstr>Beredskabsspil – Indspilskort Casestory 3</vt:lpstr>
      <vt:lpstr>Beredskabsspil – Bombekort Casestory 3</vt:lpstr>
      <vt:lpstr>Beredskabsspil – Handlingskort Fase 1 </vt:lpstr>
      <vt:lpstr>Beredskabsspil – Handlingskort Fase 2</vt:lpstr>
      <vt:lpstr>Beredskabsspil – Handlingskort Fase 3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Grundpakke</dc:title>
  <dc:creator>Kristoffer Milling</dc:creator>
  <cp:lastModifiedBy>Mie Lindgren</cp:lastModifiedBy>
  <cp:revision>746</cp:revision>
  <cp:lastPrinted>2019-10-31T18:40:58Z</cp:lastPrinted>
  <dcterms:created xsi:type="dcterms:W3CDTF">2019-08-29T11:09:11Z</dcterms:created>
  <dcterms:modified xsi:type="dcterms:W3CDTF">2020-02-27T12:45:28Z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InfoFinished">
    <vt:lpwstr>True</vt:lpwstr>
  </property>
</Properties>
</file>