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4067" r:id="rId1"/>
  </p:sldMasterIdLst>
  <p:notesMasterIdLst>
    <p:notesMasterId r:id="rId16"/>
  </p:notesMasterIdLst>
  <p:handoutMasterIdLst>
    <p:handoutMasterId r:id="rId17"/>
  </p:handoutMasterIdLst>
  <p:sldIdLst>
    <p:sldId id="1763" r:id="rId2"/>
    <p:sldId id="1745" r:id="rId3"/>
    <p:sldId id="1756" r:id="rId4"/>
    <p:sldId id="1757" r:id="rId5"/>
    <p:sldId id="1758" r:id="rId6"/>
    <p:sldId id="1786" r:id="rId7"/>
    <p:sldId id="1787" r:id="rId8"/>
    <p:sldId id="1788" r:id="rId9"/>
    <p:sldId id="1789" r:id="rId10"/>
    <p:sldId id="1790" r:id="rId11"/>
    <p:sldId id="1791" r:id="rId12"/>
    <p:sldId id="1747" r:id="rId13"/>
    <p:sldId id="1775" r:id="rId14"/>
    <p:sldId id="1776" r:id="rId15"/>
  </p:sldIdLst>
  <p:sldSz cx="7559675" cy="10691813"/>
  <p:notesSz cx="9926638" cy="6797675"/>
  <p:defaultTextStyle>
    <a:defPPr>
      <a:defRPr lang="da-DK"/>
    </a:defPPr>
    <a:lvl1pPr marL="0" algn="l" defTabSz="519543" rtl="0" eaLnBrk="1" latinLnBrk="0" hangingPunct="1">
      <a:defRPr sz="1000" kern="1200">
        <a:solidFill>
          <a:schemeClr val="tx1"/>
        </a:solidFill>
        <a:latin typeface="+mn-lt"/>
        <a:ea typeface="+mn-ea"/>
        <a:cs typeface="+mn-cs"/>
      </a:defRPr>
    </a:lvl1pPr>
    <a:lvl2pPr marL="259772" algn="l" defTabSz="519543" rtl="0" eaLnBrk="1" latinLnBrk="0" hangingPunct="1">
      <a:defRPr sz="1000" kern="1200">
        <a:solidFill>
          <a:schemeClr val="tx1"/>
        </a:solidFill>
        <a:latin typeface="+mn-lt"/>
        <a:ea typeface="+mn-ea"/>
        <a:cs typeface="+mn-cs"/>
      </a:defRPr>
    </a:lvl2pPr>
    <a:lvl3pPr marL="519543" algn="l" defTabSz="519543" rtl="0" eaLnBrk="1" latinLnBrk="0" hangingPunct="1">
      <a:defRPr sz="1000" kern="1200">
        <a:solidFill>
          <a:schemeClr val="tx1"/>
        </a:solidFill>
        <a:latin typeface="+mn-lt"/>
        <a:ea typeface="+mn-ea"/>
        <a:cs typeface="+mn-cs"/>
      </a:defRPr>
    </a:lvl3pPr>
    <a:lvl4pPr marL="779315" algn="l" defTabSz="519543" rtl="0" eaLnBrk="1" latinLnBrk="0" hangingPunct="1">
      <a:defRPr sz="1000" kern="1200">
        <a:solidFill>
          <a:schemeClr val="tx1"/>
        </a:solidFill>
        <a:latin typeface="+mn-lt"/>
        <a:ea typeface="+mn-ea"/>
        <a:cs typeface="+mn-cs"/>
      </a:defRPr>
    </a:lvl4pPr>
    <a:lvl5pPr marL="1039086" algn="l" defTabSz="519543" rtl="0" eaLnBrk="1" latinLnBrk="0" hangingPunct="1">
      <a:defRPr sz="1000" kern="1200">
        <a:solidFill>
          <a:schemeClr val="tx1"/>
        </a:solidFill>
        <a:latin typeface="+mn-lt"/>
        <a:ea typeface="+mn-ea"/>
        <a:cs typeface="+mn-cs"/>
      </a:defRPr>
    </a:lvl5pPr>
    <a:lvl6pPr marL="1298857" algn="l" defTabSz="519543" rtl="0" eaLnBrk="1" latinLnBrk="0" hangingPunct="1">
      <a:defRPr sz="1000" kern="1200">
        <a:solidFill>
          <a:schemeClr val="tx1"/>
        </a:solidFill>
        <a:latin typeface="+mn-lt"/>
        <a:ea typeface="+mn-ea"/>
        <a:cs typeface="+mn-cs"/>
      </a:defRPr>
    </a:lvl6pPr>
    <a:lvl7pPr marL="1558629" algn="l" defTabSz="519543" rtl="0" eaLnBrk="1" latinLnBrk="0" hangingPunct="1">
      <a:defRPr sz="1000" kern="1200">
        <a:solidFill>
          <a:schemeClr val="tx1"/>
        </a:solidFill>
        <a:latin typeface="+mn-lt"/>
        <a:ea typeface="+mn-ea"/>
        <a:cs typeface="+mn-cs"/>
      </a:defRPr>
    </a:lvl7pPr>
    <a:lvl8pPr marL="1818401" algn="l" defTabSz="519543" rtl="0" eaLnBrk="1" latinLnBrk="0" hangingPunct="1">
      <a:defRPr sz="1000" kern="1200">
        <a:solidFill>
          <a:schemeClr val="tx1"/>
        </a:solidFill>
        <a:latin typeface="+mn-lt"/>
        <a:ea typeface="+mn-ea"/>
        <a:cs typeface="+mn-cs"/>
      </a:defRPr>
    </a:lvl8pPr>
    <a:lvl9pPr marL="2078172" algn="l" defTabSz="519543" rtl="0" eaLnBrk="1" latinLnBrk="0" hangingPunct="1">
      <a:defRPr sz="1000" kern="1200">
        <a:solidFill>
          <a:schemeClr val="tx1"/>
        </a:solidFill>
        <a:latin typeface="+mn-lt"/>
        <a:ea typeface="+mn-ea"/>
        <a:cs typeface="+mn-cs"/>
      </a:defRPr>
    </a:lvl9pPr>
  </p:defaultTextStyle>
  <p:extLst>
    <p:ext uri="{521415D9-36F7-43E2-AB2F-B90AF26B5E84}">
      <p14:sectionLst xmlns:p14="http://schemas.microsoft.com/office/powerpoint/2010/main">
        <p14:section name="Casestory 2" id="{5F9B5A0D-CABC-7C44-A490-80E9DF81FA4D}">
          <p14:sldIdLst>
            <p14:sldId id="1763"/>
          </p14:sldIdLst>
        </p14:section>
        <p14:section name="Rollebeskrivelser" id="{B21986D6-E296-8D44-8558-FBEEC172A7EA}">
          <p14:sldIdLst>
            <p14:sldId id="1745"/>
            <p14:sldId id="1756"/>
            <p14:sldId id="1757"/>
            <p14:sldId id="1758"/>
          </p14:sldIdLst>
        </p14:section>
        <p14:section name="Indspilskort" id="{625266D1-2F20-7E4F-9363-DFD1CC14FA31}">
          <p14:sldIdLst>
            <p14:sldId id="1786"/>
            <p14:sldId id="1787"/>
            <p14:sldId id="1788"/>
            <p14:sldId id="1789"/>
            <p14:sldId id="1790"/>
          </p14:sldIdLst>
        </p14:section>
        <p14:section name="Bombekort" id="{BFAC2437-FD85-4EA0-8F6A-CA720AD48D14}">
          <p14:sldIdLst>
            <p14:sldId id="1791"/>
          </p14:sldIdLst>
        </p14:section>
        <p14:section name="Handlingskort" id="{BBE6D7CA-BE1F-49FD-A596-C5099469107D}">
          <p14:sldIdLst>
            <p14:sldId id="1747"/>
            <p14:sldId id="1775"/>
            <p14:sldId id="1776"/>
          </p14:sldIdLst>
        </p14:section>
      </p14:sectionLst>
    </p:ext>
    <p:ext uri="{EFAFB233-063F-42B5-8137-9DF3F51BA10A}">
      <p15:sldGuideLst xmlns:p15="http://schemas.microsoft.com/office/powerpoint/2012/main">
        <p15:guide id="2" pos="4666" userDrawn="1">
          <p15:clr>
            <a:srgbClr val="A4A3A4"/>
          </p15:clr>
        </p15:guide>
        <p15:guide id="3" orient="horz" pos="336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Mie Lindgren" initials="ML" lastIdx="34" clrIdx="6">
    <p:extLst>
      <p:ext uri="{19B8F6BF-5375-455C-9EA6-DF929625EA0E}">
        <p15:presenceInfo xmlns:p15="http://schemas.microsoft.com/office/powerpoint/2012/main" userId="S-1-5-21-2100284113-1573851820-878952375-231578" providerId="AD"/>
      </p:ext>
    </p:extLst>
  </p:cmAuthor>
  <p:cmAuthor id="1" name="Malene E" initials="ME" lastIdx="1" clrIdx="0"/>
  <p:cmAuthor id="8" name="Mie Lindgren" initials="ML [2]" lastIdx="2" clrIdx="7">
    <p:extLst>
      <p:ext uri="{19B8F6BF-5375-455C-9EA6-DF929625EA0E}">
        <p15:presenceInfo xmlns:p15="http://schemas.microsoft.com/office/powerpoint/2012/main" userId="Mie Lindgren" providerId="None"/>
      </p:ext>
    </p:extLst>
  </p:cmAuthor>
  <p:cmAuthor id="2" name="John Pedersen" initials="JP" lastIdx="6" clrIdx="1"/>
  <p:cmAuthor id="3" name="Anne Vium" initials="AV" lastIdx="1" clrIdx="2">
    <p:extLst>
      <p:ext uri="{19B8F6BF-5375-455C-9EA6-DF929625EA0E}">
        <p15:presenceInfo xmlns:p15="http://schemas.microsoft.com/office/powerpoint/2012/main" userId="Anne Vium" providerId="None"/>
      </p:ext>
    </p:extLst>
  </p:cmAuthor>
  <p:cmAuthor id="4" name="Flemming Engstrøm" initials="FE" lastIdx="37" clrIdx="3">
    <p:extLst>
      <p:ext uri="{19B8F6BF-5375-455C-9EA6-DF929625EA0E}">
        <p15:presenceInfo xmlns:p15="http://schemas.microsoft.com/office/powerpoint/2012/main" userId="1f5099fd973daa9b" providerId="Windows Live"/>
      </p:ext>
    </p:extLst>
  </p:cmAuthor>
  <p:cmAuthor id="5" name="Minna Major Wright" initials="MMW" lastIdx="8" clrIdx="4">
    <p:extLst>
      <p:ext uri="{19B8F6BF-5375-455C-9EA6-DF929625EA0E}">
        <p15:presenceInfo xmlns:p15="http://schemas.microsoft.com/office/powerpoint/2012/main" userId="S-1-5-21-2100284113-1573851820-878952375-41140" providerId="AD"/>
      </p:ext>
    </p:extLst>
  </p:cmAuthor>
  <p:cmAuthor id="6" name="Anne-Sofie Tosti Nielsen" initials="ATN" lastIdx="20" clrIdx="5">
    <p:extLst>
      <p:ext uri="{19B8F6BF-5375-455C-9EA6-DF929625EA0E}">
        <p15:presenceInfo xmlns:p15="http://schemas.microsoft.com/office/powerpoint/2012/main" userId="S-1-5-21-2100284113-1573851820-878952375-24802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BFE7"/>
    <a:srgbClr val="222F9A"/>
    <a:srgbClr val="CDCDCA"/>
    <a:srgbClr val="F6CCB8"/>
    <a:srgbClr val="C6682F"/>
    <a:srgbClr val="835030"/>
    <a:srgbClr val="3D2516"/>
    <a:srgbClr val="CEA78A"/>
    <a:srgbClr val="FFD285"/>
    <a:srgbClr val="FFCC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llemlayou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llemlayout 2 - Markerin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98" autoAdjust="0"/>
    <p:restoredTop sz="57131" autoAdjust="0"/>
  </p:normalViewPr>
  <p:slideViewPr>
    <p:cSldViewPr snapToGrid="0" snapToObjects="1">
      <p:cViewPr varScale="1">
        <p:scale>
          <a:sx n="85" d="100"/>
          <a:sy n="85" d="100"/>
        </p:scale>
        <p:origin x="2130" y="102"/>
      </p:cViewPr>
      <p:guideLst>
        <p:guide pos="4666"/>
        <p:guide orient="horz" pos="3368"/>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5" d="100"/>
          <a:sy n="85" d="100"/>
        </p:scale>
        <p:origin x="1829"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10" y="2"/>
            <a:ext cx="4301543" cy="341064"/>
          </a:xfrm>
          <a:prstGeom prst="rect">
            <a:avLst/>
          </a:prstGeom>
        </p:spPr>
        <p:txBody>
          <a:bodyPr vert="horz" lIns="92427" tIns="46213" rIns="92427" bIns="46213" rtlCol="0"/>
          <a:lstStyle>
            <a:lvl1pPr algn="l">
              <a:defRPr sz="1200"/>
            </a:lvl1pPr>
          </a:lstStyle>
          <a:p>
            <a:endParaRPr lang="da-DK"/>
          </a:p>
        </p:txBody>
      </p:sp>
      <p:sp>
        <p:nvSpPr>
          <p:cNvPr id="3" name="Pladsholder til dato 2"/>
          <p:cNvSpPr>
            <a:spLocks noGrp="1"/>
          </p:cNvSpPr>
          <p:nvPr>
            <p:ph type="dt" sz="quarter" idx="1"/>
          </p:nvPr>
        </p:nvSpPr>
        <p:spPr>
          <a:xfrm>
            <a:off x="5622808" y="2"/>
            <a:ext cx="4301543" cy="341064"/>
          </a:xfrm>
          <a:prstGeom prst="rect">
            <a:avLst/>
          </a:prstGeom>
        </p:spPr>
        <p:txBody>
          <a:bodyPr vert="horz" lIns="92427" tIns="46213" rIns="92427" bIns="46213" rtlCol="0"/>
          <a:lstStyle>
            <a:lvl1pPr algn="r">
              <a:defRPr sz="1200"/>
            </a:lvl1pPr>
          </a:lstStyle>
          <a:p>
            <a:fld id="{2DD88BEE-7884-42D5-A164-905D672B3861}" type="datetimeFigureOut">
              <a:rPr lang="da-DK" smtClean="0"/>
              <a:t>27-02-2020</a:t>
            </a:fld>
            <a:endParaRPr lang="da-DK"/>
          </a:p>
        </p:txBody>
      </p:sp>
      <p:sp>
        <p:nvSpPr>
          <p:cNvPr id="4" name="Pladsholder til sidefod 3"/>
          <p:cNvSpPr>
            <a:spLocks noGrp="1"/>
          </p:cNvSpPr>
          <p:nvPr>
            <p:ph type="ftr" sz="quarter" idx="2"/>
          </p:nvPr>
        </p:nvSpPr>
        <p:spPr>
          <a:xfrm>
            <a:off x="10" y="6456615"/>
            <a:ext cx="4301543" cy="341063"/>
          </a:xfrm>
          <a:prstGeom prst="rect">
            <a:avLst/>
          </a:prstGeom>
        </p:spPr>
        <p:txBody>
          <a:bodyPr vert="horz" lIns="92427" tIns="46213" rIns="92427" bIns="46213" rtlCol="0" anchor="b"/>
          <a:lstStyle>
            <a:lvl1pPr algn="l">
              <a:defRPr sz="1200"/>
            </a:lvl1pPr>
          </a:lstStyle>
          <a:p>
            <a:endParaRPr lang="da-DK"/>
          </a:p>
        </p:txBody>
      </p:sp>
      <p:sp>
        <p:nvSpPr>
          <p:cNvPr id="5" name="Pladsholder til slidenummer 4"/>
          <p:cNvSpPr>
            <a:spLocks noGrp="1"/>
          </p:cNvSpPr>
          <p:nvPr>
            <p:ph type="sldNum" sz="quarter" idx="3"/>
          </p:nvPr>
        </p:nvSpPr>
        <p:spPr>
          <a:xfrm>
            <a:off x="5622808" y="6456615"/>
            <a:ext cx="4301543" cy="341063"/>
          </a:xfrm>
          <a:prstGeom prst="rect">
            <a:avLst/>
          </a:prstGeom>
        </p:spPr>
        <p:txBody>
          <a:bodyPr vert="horz" lIns="92427" tIns="46213" rIns="92427" bIns="46213" rtlCol="0" anchor="b"/>
          <a:lstStyle>
            <a:lvl1pPr algn="r">
              <a:defRPr sz="1200"/>
            </a:lvl1pPr>
          </a:lstStyle>
          <a:p>
            <a:fld id="{A4BD87DE-1D92-4B63-99FE-B8C4A7447A67}" type="slidenum">
              <a:rPr lang="da-DK" smtClean="0"/>
              <a:t>‹nr.›</a:t>
            </a:fld>
            <a:endParaRPr lang="da-DK"/>
          </a:p>
        </p:txBody>
      </p:sp>
    </p:spTree>
    <p:extLst>
      <p:ext uri="{BB962C8B-B14F-4D97-AF65-F5344CB8AC3E}">
        <p14:creationId xmlns:p14="http://schemas.microsoft.com/office/powerpoint/2010/main" val="33231239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5" y="3"/>
            <a:ext cx="4302625" cy="341297"/>
          </a:xfrm>
          <a:prstGeom prst="rect">
            <a:avLst/>
          </a:prstGeom>
        </p:spPr>
        <p:txBody>
          <a:bodyPr vert="horz" lIns="92427" tIns="46213" rIns="92427" bIns="46213" rtlCol="0"/>
          <a:lstStyle>
            <a:lvl1pPr algn="l">
              <a:defRPr sz="1200"/>
            </a:lvl1pPr>
          </a:lstStyle>
          <a:p>
            <a:endParaRPr lang="da-DK"/>
          </a:p>
        </p:txBody>
      </p:sp>
      <p:sp>
        <p:nvSpPr>
          <p:cNvPr id="3" name="Pladsholder til dato 2"/>
          <p:cNvSpPr>
            <a:spLocks noGrp="1"/>
          </p:cNvSpPr>
          <p:nvPr>
            <p:ph type="dt" idx="1"/>
          </p:nvPr>
        </p:nvSpPr>
        <p:spPr>
          <a:xfrm>
            <a:off x="5621699" y="3"/>
            <a:ext cx="4302625" cy="341297"/>
          </a:xfrm>
          <a:prstGeom prst="rect">
            <a:avLst/>
          </a:prstGeom>
        </p:spPr>
        <p:txBody>
          <a:bodyPr vert="horz" lIns="92427" tIns="46213" rIns="92427" bIns="46213" rtlCol="0"/>
          <a:lstStyle>
            <a:lvl1pPr algn="r">
              <a:defRPr sz="1200"/>
            </a:lvl1pPr>
          </a:lstStyle>
          <a:p>
            <a:fld id="{EB3AF25F-8E34-4050-81DA-8209144BB9EF}" type="datetimeFigureOut">
              <a:rPr lang="da-DK" smtClean="0"/>
              <a:t>27-02-2020</a:t>
            </a:fld>
            <a:endParaRPr lang="da-DK"/>
          </a:p>
        </p:txBody>
      </p:sp>
      <p:sp>
        <p:nvSpPr>
          <p:cNvPr id="4" name="Pladsholder til slidebillede 3"/>
          <p:cNvSpPr>
            <a:spLocks noGrp="1" noRot="1" noChangeAspect="1"/>
          </p:cNvSpPr>
          <p:nvPr>
            <p:ph type="sldImg" idx="2"/>
          </p:nvPr>
        </p:nvSpPr>
        <p:spPr>
          <a:xfrm>
            <a:off x="4151313" y="849313"/>
            <a:ext cx="1624012" cy="2295525"/>
          </a:xfrm>
          <a:prstGeom prst="rect">
            <a:avLst/>
          </a:prstGeom>
          <a:noFill/>
          <a:ln w="12700">
            <a:solidFill>
              <a:prstClr val="black"/>
            </a:solidFill>
          </a:ln>
        </p:spPr>
        <p:txBody>
          <a:bodyPr vert="horz" lIns="92427" tIns="46213" rIns="92427" bIns="46213" rtlCol="0" anchor="ctr"/>
          <a:lstStyle/>
          <a:p>
            <a:endParaRPr lang="da-DK"/>
          </a:p>
        </p:txBody>
      </p:sp>
      <p:sp>
        <p:nvSpPr>
          <p:cNvPr id="5" name="Pladsholder til noter 4"/>
          <p:cNvSpPr>
            <a:spLocks noGrp="1"/>
          </p:cNvSpPr>
          <p:nvPr>
            <p:ph type="body" sz="quarter" idx="3"/>
          </p:nvPr>
        </p:nvSpPr>
        <p:spPr>
          <a:xfrm>
            <a:off x="992206" y="3271670"/>
            <a:ext cx="7942237" cy="2676027"/>
          </a:xfrm>
          <a:prstGeom prst="rect">
            <a:avLst/>
          </a:prstGeom>
        </p:spPr>
        <p:txBody>
          <a:bodyPr vert="horz" lIns="92427" tIns="46213" rIns="92427" bIns="46213" rtlCol="0"/>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5" y="6456382"/>
            <a:ext cx="4302625" cy="341297"/>
          </a:xfrm>
          <a:prstGeom prst="rect">
            <a:avLst/>
          </a:prstGeom>
        </p:spPr>
        <p:txBody>
          <a:bodyPr vert="horz" lIns="92427" tIns="46213" rIns="92427" bIns="46213" rtlCol="0" anchor="b"/>
          <a:lstStyle>
            <a:lvl1pPr algn="l">
              <a:defRPr sz="1200"/>
            </a:lvl1pPr>
          </a:lstStyle>
          <a:p>
            <a:endParaRPr lang="da-DK"/>
          </a:p>
        </p:txBody>
      </p:sp>
      <p:sp>
        <p:nvSpPr>
          <p:cNvPr id="7" name="Pladsholder til slidenummer 6"/>
          <p:cNvSpPr>
            <a:spLocks noGrp="1"/>
          </p:cNvSpPr>
          <p:nvPr>
            <p:ph type="sldNum" sz="quarter" idx="5"/>
          </p:nvPr>
        </p:nvSpPr>
        <p:spPr>
          <a:xfrm>
            <a:off x="5621699" y="6456382"/>
            <a:ext cx="4302625" cy="341297"/>
          </a:xfrm>
          <a:prstGeom prst="rect">
            <a:avLst/>
          </a:prstGeom>
        </p:spPr>
        <p:txBody>
          <a:bodyPr vert="horz" lIns="92427" tIns="46213" rIns="92427" bIns="46213" rtlCol="0" anchor="b"/>
          <a:lstStyle>
            <a:lvl1pPr algn="r">
              <a:defRPr sz="1200"/>
            </a:lvl1pPr>
          </a:lstStyle>
          <a:p>
            <a:fld id="{12E19CD3-F52E-40B0-B58E-2129459FB501}" type="slidenum">
              <a:rPr lang="da-DK" smtClean="0"/>
              <a:t>‹nr.›</a:t>
            </a:fld>
            <a:endParaRPr lang="da-DK"/>
          </a:p>
        </p:txBody>
      </p:sp>
    </p:spTree>
    <p:extLst>
      <p:ext uri="{BB962C8B-B14F-4D97-AF65-F5344CB8AC3E}">
        <p14:creationId xmlns:p14="http://schemas.microsoft.com/office/powerpoint/2010/main" val="3114507273"/>
      </p:ext>
    </p:extLst>
  </p:cSld>
  <p:clrMap bg1="lt1" tx1="dk1" bg2="lt2" tx2="dk2" accent1="accent1" accent2="accent2" accent3="accent3" accent4="accent4" accent5="accent5" accent6="accent6" hlink="hlink" folHlink="folHlink"/>
  <p:notesStyle>
    <a:lvl1pPr marL="0" algn="l" defTabSz="519543" rtl="0" eaLnBrk="1" latinLnBrk="0" hangingPunct="1">
      <a:defRPr sz="700" kern="1200">
        <a:solidFill>
          <a:schemeClr val="tx1"/>
        </a:solidFill>
        <a:latin typeface="+mn-lt"/>
        <a:ea typeface="+mn-ea"/>
        <a:cs typeface="+mn-cs"/>
      </a:defRPr>
    </a:lvl1pPr>
    <a:lvl2pPr marL="259772" algn="l" defTabSz="519543" rtl="0" eaLnBrk="1" latinLnBrk="0" hangingPunct="1">
      <a:defRPr sz="700" kern="1200">
        <a:solidFill>
          <a:schemeClr val="tx1"/>
        </a:solidFill>
        <a:latin typeface="+mn-lt"/>
        <a:ea typeface="+mn-ea"/>
        <a:cs typeface="+mn-cs"/>
      </a:defRPr>
    </a:lvl2pPr>
    <a:lvl3pPr marL="519543" algn="l" defTabSz="519543" rtl="0" eaLnBrk="1" latinLnBrk="0" hangingPunct="1">
      <a:defRPr sz="700" kern="1200">
        <a:solidFill>
          <a:schemeClr val="tx1"/>
        </a:solidFill>
        <a:latin typeface="+mn-lt"/>
        <a:ea typeface="+mn-ea"/>
        <a:cs typeface="+mn-cs"/>
      </a:defRPr>
    </a:lvl3pPr>
    <a:lvl4pPr marL="779315" algn="l" defTabSz="519543" rtl="0" eaLnBrk="1" latinLnBrk="0" hangingPunct="1">
      <a:defRPr sz="700" kern="1200">
        <a:solidFill>
          <a:schemeClr val="tx1"/>
        </a:solidFill>
        <a:latin typeface="+mn-lt"/>
        <a:ea typeface="+mn-ea"/>
        <a:cs typeface="+mn-cs"/>
      </a:defRPr>
    </a:lvl4pPr>
    <a:lvl5pPr marL="1039086" algn="l" defTabSz="519543" rtl="0" eaLnBrk="1" latinLnBrk="0" hangingPunct="1">
      <a:defRPr sz="700" kern="1200">
        <a:solidFill>
          <a:schemeClr val="tx1"/>
        </a:solidFill>
        <a:latin typeface="+mn-lt"/>
        <a:ea typeface="+mn-ea"/>
        <a:cs typeface="+mn-cs"/>
      </a:defRPr>
    </a:lvl5pPr>
    <a:lvl6pPr marL="1298857" algn="l" defTabSz="519543" rtl="0" eaLnBrk="1" latinLnBrk="0" hangingPunct="1">
      <a:defRPr sz="700" kern="1200">
        <a:solidFill>
          <a:schemeClr val="tx1"/>
        </a:solidFill>
        <a:latin typeface="+mn-lt"/>
        <a:ea typeface="+mn-ea"/>
        <a:cs typeface="+mn-cs"/>
      </a:defRPr>
    </a:lvl6pPr>
    <a:lvl7pPr marL="1558629" algn="l" defTabSz="519543" rtl="0" eaLnBrk="1" latinLnBrk="0" hangingPunct="1">
      <a:defRPr sz="700" kern="1200">
        <a:solidFill>
          <a:schemeClr val="tx1"/>
        </a:solidFill>
        <a:latin typeface="+mn-lt"/>
        <a:ea typeface="+mn-ea"/>
        <a:cs typeface="+mn-cs"/>
      </a:defRPr>
    </a:lvl7pPr>
    <a:lvl8pPr marL="1818401" algn="l" defTabSz="519543" rtl="0" eaLnBrk="1" latinLnBrk="0" hangingPunct="1">
      <a:defRPr sz="700" kern="1200">
        <a:solidFill>
          <a:schemeClr val="tx1"/>
        </a:solidFill>
        <a:latin typeface="+mn-lt"/>
        <a:ea typeface="+mn-ea"/>
        <a:cs typeface="+mn-cs"/>
      </a:defRPr>
    </a:lvl8pPr>
    <a:lvl9pPr marL="2078172" algn="l" defTabSz="519543" rtl="0" eaLnBrk="1" latinLnBrk="0" hangingPunct="1">
      <a:defRPr sz="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12E19CD3-F52E-40B0-B58E-2129459FB501}" type="slidenum">
              <a:rPr lang="da-DK" smtClean="0"/>
              <a:t>1</a:t>
            </a:fld>
            <a:endParaRPr lang="da-DK"/>
          </a:p>
        </p:txBody>
      </p:sp>
    </p:spTree>
    <p:extLst>
      <p:ext uri="{BB962C8B-B14F-4D97-AF65-F5344CB8AC3E}">
        <p14:creationId xmlns:p14="http://schemas.microsoft.com/office/powerpoint/2010/main" val="23943910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12E19CD3-F52E-40B0-B58E-2129459FB501}" type="slidenum">
              <a:rPr lang="da-DK" smtClean="0"/>
              <a:t>10</a:t>
            </a:fld>
            <a:endParaRPr lang="da-DK"/>
          </a:p>
        </p:txBody>
      </p:sp>
    </p:spTree>
    <p:extLst>
      <p:ext uri="{BB962C8B-B14F-4D97-AF65-F5344CB8AC3E}">
        <p14:creationId xmlns:p14="http://schemas.microsoft.com/office/powerpoint/2010/main" val="31581180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12E19CD3-F52E-40B0-B58E-2129459FB501}" type="slidenum">
              <a:rPr lang="da-DK" smtClean="0"/>
              <a:t>11</a:t>
            </a:fld>
            <a:endParaRPr lang="da-DK"/>
          </a:p>
        </p:txBody>
      </p:sp>
    </p:spTree>
    <p:extLst>
      <p:ext uri="{BB962C8B-B14F-4D97-AF65-F5344CB8AC3E}">
        <p14:creationId xmlns:p14="http://schemas.microsoft.com/office/powerpoint/2010/main" val="41941478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12E19CD3-F52E-40B0-B58E-2129459FB501}" type="slidenum">
              <a:rPr lang="da-DK" smtClean="0"/>
              <a:t>12</a:t>
            </a:fld>
            <a:endParaRPr lang="da-DK"/>
          </a:p>
        </p:txBody>
      </p:sp>
    </p:spTree>
    <p:extLst>
      <p:ext uri="{BB962C8B-B14F-4D97-AF65-F5344CB8AC3E}">
        <p14:creationId xmlns:p14="http://schemas.microsoft.com/office/powerpoint/2010/main" val="31350224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12E19CD3-F52E-40B0-B58E-2129459FB501}" type="slidenum">
              <a:rPr lang="da-DK" smtClean="0"/>
              <a:t>13</a:t>
            </a:fld>
            <a:endParaRPr lang="da-DK"/>
          </a:p>
        </p:txBody>
      </p:sp>
    </p:spTree>
    <p:extLst>
      <p:ext uri="{BB962C8B-B14F-4D97-AF65-F5344CB8AC3E}">
        <p14:creationId xmlns:p14="http://schemas.microsoft.com/office/powerpoint/2010/main" val="33409638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12E19CD3-F52E-40B0-B58E-2129459FB501}" type="slidenum">
              <a:rPr lang="da-DK" smtClean="0"/>
              <a:t>14</a:t>
            </a:fld>
            <a:endParaRPr lang="da-DK"/>
          </a:p>
        </p:txBody>
      </p:sp>
    </p:spTree>
    <p:extLst>
      <p:ext uri="{BB962C8B-B14F-4D97-AF65-F5344CB8AC3E}">
        <p14:creationId xmlns:p14="http://schemas.microsoft.com/office/powerpoint/2010/main" val="3059195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12E19CD3-F52E-40B0-B58E-2129459FB501}" type="slidenum">
              <a:rPr lang="da-DK" smtClean="0"/>
              <a:t>2</a:t>
            </a:fld>
            <a:endParaRPr lang="da-DK"/>
          </a:p>
        </p:txBody>
      </p:sp>
    </p:spTree>
    <p:extLst>
      <p:ext uri="{BB962C8B-B14F-4D97-AF65-F5344CB8AC3E}">
        <p14:creationId xmlns:p14="http://schemas.microsoft.com/office/powerpoint/2010/main" val="8642175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12E19CD3-F52E-40B0-B58E-2129459FB501}" type="slidenum">
              <a:rPr lang="da-DK" smtClean="0"/>
              <a:t>3</a:t>
            </a:fld>
            <a:endParaRPr lang="da-DK"/>
          </a:p>
        </p:txBody>
      </p:sp>
    </p:spTree>
    <p:extLst>
      <p:ext uri="{BB962C8B-B14F-4D97-AF65-F5344CB8AC3E}">
        <p14:creationId xmlns:p14="http://schemas.microsoft.com/office/powerpoint/2010/main" val="42117069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12E19CD3-F52E-40B0-B58E-2129459FB501}" type="slidenum">
              <a:rPr lang="da-DK" smtClean="0"/>
              <a:t>4</a:t>
            </a:fld>
            <a:endParaRPr lang="da-DK"/>
          </a:p>
        </p:txBody>
      </p:sp>
    </p:spTree>
    <p:extLst>
      <p:ext uri="{BB962C8B-B14F-4D97-AF65-F5344CB8AC3E}">
        <p14:creationId xmlns:p14="http://schemas.microsoft.com/office/powerpoint/2010/main" val="36623573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12E19CD3-F52E-40B0-B58E-2129459FB501}" type="slidenum">
              <a:rPr lang="da-DK" smtClean="0"/>
              <a:t>5</a:t>
            </a:fld>
            <a:endParaRPr lang="da-DK"/>
          </a:p>
        </p:txBody>
      </p:sp>
    </p:spTree>
    <p:extLst>
      <p:ext uri="{BB962C8B-B14F-4D97-AF65-F5344CB8AC3E}">
        <p14:creationId xmlns:p14="http://schemas.microsoft.com/office/powerpoint/2010/main" val="38623036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12E19CD3-F52E-40B0-B58E-2129459FB501}" type="slidenum">
              <a:rPr lang="da-DK" smtClean="0"/>
              <a:t>6</a:t>
            </a:fld>
            <a:endParaRPr lang="da-DK"/>
          </a:p>
        </p:txBody>
      </p:sp>
    </p:spTree>
    <p:extLst>
      <p:ext uri="{BB962C8B-B14F-4D97-AF65-F5344CB8AC3E}">
        <p14:creationId xmlns:p14="http://schemas.microsoft.com/office/powerpoint/2010/main" val="28165835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12E19CD3-F52E-40B0-B58E-2129459FB501}" type="slidenum">
              <a:rPr lang="da-DK" smtClean="0"/>
              <a:t>7</a:t>
            </a:fld>
            <a:endParaRPr lang="da-DK"/>
          </a:p>
        </p:txBody>
      </p:sp>
    </p:spTree>
    <p:extLst>
      <p:ext uri="{BB962C8B-B14F-4D97-AF65-F5344CB8AC3E}">
        <p14:creationId xmlns:p14="http://schemas.microsoft.com/office/powerpoint/2010/main" val="41326732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12E19CD3-F52E-40B0-B58E-2129459FB501}" type="slidenum">
              <a:rPr lang="da-DK" smtClean="0"/>
              <a:t>8</a:t>
            </a:fld>
            <a:endParaRPr lang="da-DK"/>
          </a:p>
        </p:txBody>
      </p:sp>
    </p:spTree>
    <p:extLst>
      <p:ext uri="{BB962C8B-B14F-4D97-AF65-F5344CB8AC3E}">
        <p14:creationId xmlns:p14="http://schemas.microsoft.com/office/powerpoint/2010/main" val="38398110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12E19CD3-F52E-40B0-B58E-2129459FB501}" type="slidenum">
              <a:rPr lang="da-DK" smtClean="0"/>
              <a:t>9</a:t>
            </a:fld>
            <a:endParaRPr lang="da-DK"/>
          </a:p>
        </p:txBody>
      </p:sp>
    </p:spTree>
    <p:extLst>
      <p:ext uri="{BB962C8B-B14F-4D97-AF65-F5344CB8AC3E}">
        <p14:creationId xmlns:p14="http://schemas.microsoft.com/office/powerpoint/2010/main" val="21101383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4.png"/><Relationship Id="rId5" Type="http://schemas.openxmlformats.org/officeDocument/2006/relationships/image" Target="../media/image6.png"/><Relationship Id="rId4" Type="http://schemas.openxmlformats.org/officeDocument/2006/relationships/image" Target="../media/image6.sv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10.png"/><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12.png"/><Relationship Id="rId4" Type="http://schemas.openxmlformats.org/officeDocument/2006/relationships/image" Target="../media/image11.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7" name="Pladsholder til sidefod 5"/>
          <p:cNvSpPr txBox="1">
            <a:spLocks/>
          </p:cNvSpPr>
          <p:nvPr userDrawn="1"/>
        </p:nvSpPr>
        <p:spPr>
          <a:xfrm>
            <a:off x="70874" y="9914687"/>
            <a:ext cx="2551390" cy="569241"/>
          </a:xfrm>
          <a:prstGeom prst="rect">
            <a:avLst/>
          </a:prstGeom>
        </p:spPr>
        <p:txBody>
          <a:bodyPr vert="horz" lIns="26922" tIns="13461" rIns="26922" bIns="13461" rtlCol="0" anchor="ctr"/>
          <a:lstStyle>
            <a:defPPr>
              <a:defRPr lang="da-DK"/>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da-DK" sz="342" dirty="0"/>
          </a:p>
        </p:txBody>
      </p:sp>
      <p:sp>
        <p:nvSpPr>
          <p:cNvPr id="4" name="Pladsholder til titel 1">
            <a:extLst>
              <a:ext uri="{FF2B5EF4-FFF2-40B4-BE49-F238E27FC236}">
                <a16:creationId xmlns:a16="http://schemas.microsoft.com/office/drawing/2014/main" id="{DE5BEBA9-C6AC-1B40-85E2-12CD00EF950D}"/>
              </a:ext>
            </a:extLst>
          </p:cNvPr>
          <p:cNvSpPr>
            <a:spLocks noGrp="1"/>
          </p:cNvSpPr>
          <p:nvPr>
            <p:ph type="title"/>
          </p:nvPr>
        </p:nvSpPr>
        <p:spPr>
          <a:xfrm>
            <a:off x="377267" y="659653"/>
            <a:ext cx="6805141" cy="498588"/>
          </a:xfrm>
          <a:prstGeom prst="rect">
            <a:avLst/>
          </a:prstGeom>
        </p:spPr>
        <p:txBody>
          <a:bodyPr vert="horz" lIns="0" tIns="0" rIns="0" bIns="0" rtlCol="0" anchor="t" anchorCtr="0">
            <a:noAutofit/>
          </a:bodyPr>
          <a:lstStyle>
            <a:lvl1pPr>
              <a:defRPr sz="2000"/>
            </a:lvl1pPr>
          </a:lstStyle>
          <a:p>
            <a:r>
              <a:rPr lang="da-DK" noProof="0" dirty="0"/>
              <a:t>Overskrift</a:t>
            </a:r>
          </a:p>
        </p:txBody>
      </p:sp>
    </p:spTree>
    <p:extLst>
      <p:ext uri="{BB962C8B-B14F-4D97-AF65-F5344CB8AC3E}">
        <p14:creationId xmlns:p14="http://schemas.microsoft.com/office/powerpoint/2010/main" val="3276032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dspilskort – Storyline X">
    <p:spTree>
      <p:nvGrpSpPr>
        <p:cNvPr id="1" name=""/>
        <p:cNvGrpSpPr/>
        <p:nvPr/>
      </p:nvGrpSpPr>
      <p:grpSpPr>
        <a:xfrm>
          <a:off x="0" y="0"/>
          <a:ext cx="0" cy="0"/>
          <a:chOff x="0" y="0"/>
          <a:chExt cx="0" cy="0"/>
        </a:xfrm>
      </p:grpSpPr>
      <p:sp>
        <p:nvSpPr>
          <p:cNvPr id="7" name="Pladsholder til sidefod 5"/>
          <p:cNvSpPr txBox="1">
            <a:spLocks/>
          </p:cNvSpPr>
          <p:nvPr userDrawn="1"/>
        </p:nvSpPr>
        <p:spPr>
          <a:xfrm>
            <a:off x="70874" y="9914687"/>
            <a:ext cx="2551390" cy="569241"/>
          </a:xfrm>
          <a:prstGeom prst="rect">
            <a:avLst/>
          </a:prstGeom>
        </p:spPr>
        <p:txBody>
          <a:bodyPr vert="horz" lIns="26922" tIns="13461" rIns="26922" bIns="13461" rtlCol="0" anchor="ctr"/>
          <a:lstStyle>
            <a:defPPr>
              <a:defRPr lang="da-DK"/>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da-DK" sz="342" dirty="0"/>
          </a:p>
        </p:txBody>
      </p:sp>
      <p:sp>
        <p:nvSpPr>
          <p:cNvPr id="4" name="Pladsholder til titel 1">
            <a:extLst>
              <a:ext uri="{FF2B5EF4-FFF2-40B4-BE49-F238E27FC236}">
                <a16:creationId xmlns:a16="http://schemas.microsoft.com/office/drawing/2014/main" id="{DE5BEBA9-C6AC-1B40-85E2-12CD00EF950D}"/>
              </a:ext>
            </a:extLst>
          </p:cNvPr>
          <p:cNvSpPr>
            <a:spLocks noGrp="1"/>
          </p:cNvSpPr>
          <p:nvPr>
            <p:ph type="title" hasCustomPrompt="1"/>
          </p:nvPr>
        </p:nvSpPr>
        <p:spPr>
          <a:xfrm>
            <a:off x="377267" y="659653"/>
            <a:ext cx="6805141" cy="498588"/>
          </a:xfrm>
          <a:prstGeom prst="rect">
            <a:avLst/>
          </a:prstGeom>
        </p:spPr>
        <p:txBody>
          <a:bodyPr vert="horz" lIns="0" tIns="0" rIns="0" bIns="0" rtlCol="0" anchor="t" anchorCtr="0">
            <a:noAutofit/>
          </a:bodyPr>
          <a:lstStyle>
            <a:lvl1pPr>
              <a:defRPr sz="2000"/>
            </a:lvl1pPr>
          </a:lstStyle>
          <a:p>
            <a:r>
              <a:rPr lang="da-DK" sz="2000" dirty="0"/>
              <a:t>Beredskabsspil – </a:t>
            </a:r>
            <a:r>
              <a:rPr lang="da-DK" sz="2000" dirty="0" err="1"/>
              <a:t>Indspilskort</a:t>
            </a:r>
            <a:r>
              <a:rPr lang="da-DK" sz="2000" dirty="0"/>
              <a:t> </a:t>
            </a:r>
            <a:br>
              <a:rPr lang="da-DK" sz="2000" dirty="0"/>
            </a:br>
            <a:r>
              <a:rPr lang="da-DK" sz="2000" dirty="0"/>
              <a:t>Storyline X</a:t>
            </a:r>
            <a:endParaRPr lang="da-DK" noProof="0" dirty="0"/>
          </a:p>
        </p:txBody>
      </p:sp>
      <p:grpSp>
        <p:nvGrpSpPr>
          <p:cNvPr id="18" name="Gruppe 17">
            <a:extLst>
              <a:ext uri="{FF2B5EF4-FFF2-40B4-BE49-F238E27FC236}">
                <a16:creationId xmlns:a16="http://schemas.microsoft.com/office/drawing/2014/main" id="{05295901-0FD1-9B47-A6B3-2B00E7A17F63}"/>
              </a:ext>
            </a:extLst>
          </p:cNvPr>
          <p:cNvGrpSpPr/>
          <p:nvPr userDrawn="1"/>
        </p:nvGrpSpPr>
        <p:grpSpPr>
          <a:xfrm>
            <a:off x="500168" y="4317058"/>
            <a:ext cx="6307032" cy="225224"/>
            <a:chOff x="500168" y="3868378"/>
            <a:chExt cx="6307032" cy="225224"/>
          </a:xfrm>
        </p:grpSpPr>
        <p:cxnSp>
          <p:nvCxnSpPr>
            <p:cNvPr id="19" name="Lige forbindelse 18">
              <a:extLst>
                <a:ext uri="{FF2B5EF4-FFF2-40B4-BE49-F238E27FC236}">
                  <a16:creationId xmlns:a16="http://schemas.microsoft.com/office/drawing/2014/main" id="{53AC5F25-C503-C546-B265-EA3929E9C2B3}"/>
                </a:ext>
              </a:extLst>
            </p:cNvPr>
            <p:cNvCxnSpPr>
              <a:cxnSpLocks/>
            </p:cNvCxnSpPr>
            <p:nvPr/>
          </p:nvCxnSpPr>
          <p:spPr>
            <a:xfrm>
              <a:off x="777875" y="3977640"/>
              <a:ext cx="6029325" cy="0"/>
            </a:xfrm>
            <a:prstGeom prst="line">
              <a:avLst/>
            </a:prstGeom>
            <a:ln w="19050">
              <a:solidFill>
                <a:schemeClr val="tx2"/>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20" name="Billede 19">
              <a:extLst>
                <a:ext uri="{FF2B5EF4-FFF2-40B4-BE49-F238E27FC236}">
                  <a16:creationId xmlns:a16="http://schemas.microsoft.com/office/drawing/2014/main" id="{E800A355-D53F-B544-B4B1-E251E726EEC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0168" y="3868378"/>
              <a:ext cx="225224" cy="225224"/>
            </a:xfrm>
            <a:prstGeom prst="rect">
              <a:avLst/>
            </a:prstGeom>
          </p:spPr>
        </p:pic>
      </p:grpSp>
      <p:cxnSp>
        <p:nvCxnSpPr>
          <p:cNvPr id="21" name="Lige forbindelse 20">
            <a:extLst>
              <a:ext uri="{FF2B5EF4-FFF2-40B4-BE49-F238E27FC236}">
                <a16:creationId xmlns:a16="http://schemas.microsoft.com/office/drawing/2014/main" id="{B9FDD95B-833F-D049-9B1E-8D7903F424CE}"/>
              </a:ext>
            </a:extLst>
          </p:cNvPr>
          <p:cNvCxnSpPr>
            <a:cxnSpLocks/>
          </p:cNvCxnSpPr>
          <p:nvPr userDrawn="1"/>
        </p:nvCxnSpPr>
        <p:spPr>
          <a:xfrm>
            <a:off x="777875" y="7335519"/>
            <a:ext cx="6029325" cy="0"/>
          </a:xfrm>
          <a:prstGeom prst="line">
            <a:avLst/>
          </a:prstGeom>
          <a:ln w="19050">
            <a:solidFill>
              <a:schemeClr val="tx2"/>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22" name="Billede 21">
            <a:extLst>
              <a:ext uri="{FF2B5EF4-FFF2-40B4-BE49-F238E27FC236}">
                <a16:creationId xmlns:a16="http://schemas.microsoft.com/office/drawing/2014/main" id="{48E8CF7B-A4E4-A347-AD43-DBA224A238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0168" y="7226257"/>
            <a:ext cx="225224" cy="225224"/>
          </a:xfrm>
          <a:prstGeom prst="rect">
            <a:avLst/>
          </a:prstGeom>
        </p:spPr>
      </p:pic>
      <p:grpSp>
        <p:nvGrpSpPr>
          <p:cNvPr id="23" name="Gruppe 22">
            <a:extLst>
              <a:ext uri="{FF2B5EF4-FFF2-40B4-BE49-F238E27FC236}">
                <a16:creationId xmlns:a16="http://schemas.microsoft.com/office/drawing/2014/main" id="{8B311894-6389-FE40-B3DD-D1A9BE85D036}"/>
              </a:ext>
            </a:extLst>
          </p:cNvPr>
          <p:cNvGrpSpPr/>
          <p:nvPr userDrawn="1"/>
        </p:nvGrpSpPr>
        <p:grpSpPr>
          <a:xfrm>
            <a:off x="500168" y="1346777"/>
            <a:ext cx="6307032" cy="225224"/>
            <a:chOff x="500168" y="3868378"/>
            <a:chExt cx="6307032" cy="225224"/>
          </a:xfrm>
        </p:grpSpPr>
        <p:cxnSp>
          <p:nvCxnSpPr>
            <p:cNvPr id="24" name="Lige forbindelse 23">
              <a:extLst>
                <a:ext uri="{FF2B5EF4-FFF2-40B4-BE49-F238E27FC236}">
                  <a16:creationId xmlns:a16="http://schemas.microsoft.com/office/drawing/2014/main" id="{F887C59F-791B-2541-8266-E69A96A32000}"/>
                </a:ext>
              </a:extLst>
            </p:cNvPr>
            <p:cNvCxnSpPr>
              <a:cxnSpLocks/>
            </p:cNvCxnSpPr>
            <p:nvPr/>
          </p:nvCxnSpPr>
          <p:spPr>
            <a:xfrm>
              <a:off x="777875" y="3977640"/>
              <a:ext cx="6029325" cy="0"/>
            </a:xfrm>
            <a:prstGeom prst="line">
              <a:avLst/>
            </a:prstGeom>
            <a:ln w="19050">
              <a:solidFill>
                <a:schemeClr val="tx2"/>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25" name="Billede 24">
              <a:extLst>
                <a:ext uri="{FF2B5EF4-FFF2-40B4-BE49-F238E27FC236}">
                  <a16:creationId xmlns:a16="http://schemas.microsoft.com/office/drawing/2014/main" id="{840B4087-C20F-7B45-81B8-486774D03A2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0168" y="3868378"/>
              <a:ext cx="225224" cy="225224"/>
            </a:xfrm>
            <a:prstGeom prst="rect">
              <a:avLst/>
            </a:prstGeom>
          </p:spPr>
        </p:pic>
      </p:grpSp>
      <p:sp>
        <p:nvSpPr>
          <p:cNvPr id="29" name="Tekstfelt 28">
            <a:extLst>
              <a:ext uri="{FF2B5EF4-FFF2-40B4-BE49-F238E27FC236}">
                <a16:creationId xmlns:a16="http://schemas.microsoft.com/office/drawing/2014/main" id="{852F3370-1664-E94E-BF01-40BACB11304E}"/>
              </a:ext>
            </a:extLst>
          </p:cNvPr>
          <p:cNvSpPr txBox="1"/>
          <p:nvPr userDrawn="1"/>
        </p:nvSpPr>
        <p:spPr>
          <a:xfrm>
            <a:off x="4736123" y="3780179"/>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3" name="Pladsholder til tekst 2">
            <a:extLst>
              <a:ext uri="{FF2B5EF4-FFF2-40B4-BE49-F238E27FC236}">
                <a16:creationId xmlns:a16="http://schemas.microsoft.com/office/drawing/2014/main" id="{70FBD26F-78A0-6C45-8FD9-D78C38978123}"/>
              </a:ext>
            </a:extLst>
          </p:cNvPr>
          <p:cNvSpPr>
            <a:spLocks noGrp="1"/>
          </p:cNvSpPr>
          <p:nvPr>
            <p:ph type="body" sz="quarter" idx="10" hasCustomPrompt="1"/>
          </p:nvPr>
        </p:nvSpPr>
        <p:spPr>
          <a:xfrm>
            <a:off x="377825" y="1693863"/>
            <a:ext cx="6803818" cy="2522321"/>
          </a:xfrm>
          <a:ln w="38100" cap="rnd" cmpd="dbl">
            <a:solidFill>
              <a:schemeClr val="accent1"/>
            </a:solidFill>
            <a:prstDash val="dash"/>
          </a:ln>
        </p:spPr>
        <p:txBody>
          <a:bodyPr lIns="360000" tIns="900000" rIns="360000" bIns="360000"/>
          <a:lstStyle>
            <a:lvl2pPr marL="216000" indent="-144000">
              <a:spcBef>
                <a:spcPts val="200"/>
              </a:spcBef>
              <a:defRPr sz="1400">
                <a:solidFill>
                  <a:schemeClr val="tx2"/>
                </a:solidFill>
              </a:defRPr>
            </a:lvl2pPr>
            <a:lvl3pPr marL="360000" indent="-144000">
              <a:spcBef>
                <a:spcPts val="200"/>
              </a:spcBef>
              <a:defRPr sz="1400">
                <a:solidFill>
                  <a:schemeClr val="tx2"/>
                </a:solidFill>
              </a:defRPr>
            </a:lvl3pPr>
          </a:lstStyle>
          <a:p>
            <a:pPr lvl="0"/>
            <a:r>
              <a:rPr lang="da-DK" dirty="0"/>
              <a:t>Indsæt rollebeskrivelse</a:t>
            </a:r>
          </a:p>
          <a:p>
            <a:pPr lvl="1"/>
            <a:r>
              <a:rPr lang="da-DK" dirty="0"/>
              <a:t>Andet niveau</a:t>
            </a:r>
          </a:p>
          <a:p>
            <a:pPr lvl="2"/>
            <a:r>
              <a:rPr lang="da-DK" dirty="0"/>
              <a:t>Tredje niveau</a:t>
            </a:r>
          </a:p>
        </p:txBody>
      </p:sp>
      <p:sp>
        <p:nvSpPr>
          <p:cNvPr id="32" name="Pladsholder til tekst 21">
            <a:extLst>
              <a:ext uri="{FF2B5EF4-FFF2-40B4-BE49-F238E27FC236}">
                <a16:creationId xmlns:a16="http://schemas.microsoft.com/office/drawing/2014/main" id="{5E3DC9E4-8EB4-544A-A5A1-1EDCAB225BDF}"/>
              </a:ext>
            </a:extLst>
          </p:cNvPr>
          <p:cNvSpPr>
            <a:spLocks noGrp="1"/>
          </p:cNvSpPr>
          <p:nvPr>
            <p:ph type="body" sz="quarter" idx="11" hasCustomPrompt="1"/>
          </p:nvPr>
        </p:nvSpPr>
        <p:spPr>
          <a:xfrm>
            <a:off x="739669" y="2050808"/>
            <a:ext cx="2367161" cy="172891"/>
          </a:xfrm>
        </p:spPr>
        <p:txBody>
          <a:bodyPr anchor="b" anchorCtr="0"/>
          <a:lstStyle>
            <a:lvl1pPr>
              <a:defRPr sz="1200"/>
            </a:lvl1pPr>
          </a:lstStyle>
          <a:p>
            <a:pPr lvl="0"/>
            <a:r>
              <a:rPr lang="da-DK" dirty="0" err="1"/>
              <a:t>Indspilskort</a:t>
            </a:r>
            <a:r>
              <a:rPr lang="da-DK" dirty="0"/>
              <a:t> til storyline X:</a:t>
            </a:r>
          </a:p>
        </p:txBody>
      </p:sp>
      <p:sp>
        <p:nvSpPr>
          <p:cNvPr id="33" name="Pladsholder til tekst 23">
            <a:extLst>
              <a:ext uri="{FF2B5EF4-FFF2-40B4-BE49-F238E27FC236}">
                <a16:creationId xmlns:a16="http://schemas.microsoft.com/office/drawing/2014/main" id="{FD9958AB-A4BF-F84B-B5FF-E728DCBC6C4B}"/>
              </a:ext>
            </a:extLst>
          </p:cNvPr>
          <p:cNvSpPr>
            <a:spLocks noGrp="1"/>
          </p:cNvSpPr>
          <p:nvPr>
            <p:ph type="body" sz="quarter" idx="12" hasCustomPrompt="1"/>
          </p:nvPr>
        </p:nvSpPr>
        <p:spPr>
          <a:xfrm>
            <a:off x="739670" y="2239680"/>
            <a:ext cx="5647683" cy="288714"/>
          </a:xfrm>
        </p:spPr>
        <p:txBody>
          <a:bodyPr/>
          <a:lstStyle>
            <a:lvl1pPr>
              <a:defRPr sz="1800" b="1">
                <a:solidFill>
                  <a:schemeClr val="tx1"/>
                </a:solidFill>
              </a:defRPr>
            </a:lvl1pPr>
          </a:lstStyle>
          <a:p>
            <a:pPr lvl="0"/>
            <a:r>
              <a:rPr lang="da-DK" dirty="0"/>
              <a:t>Indsæt rolle</a:t>
            </a:r>
          </a:p>
        </p:txBody>
      </p:sp>
      <p:sp>
        <p:nvSpPr>
          <p:cNvPr id="35" name="Pladsholder til tekst 34">
            <a:extLst>
              <a:ext uri="{FF2B5EF4-FFF2-40B4-BE49-F238E27FC236}">
                <a16:creationId xmlns:a16="http://schemas.microsoft.com/office/drawing/2014/main" id="{4F55D8B3-9A96-9F43-9433-C16E5E7A2559}"/>
              </a:ext>
            </a:extLst>
          </p:cNvPr>
          <p:cNvSpPr>
            <a:spLocks noGrp="1"/>
          </p:cNvSpPr>
          <p:nvPr>
            <p:ph type="body" sz="quarter" idx="13" hasCustomPrompt="1"/>
          </p:nvPr>
        </p:nvSpPr>
        <p:spPr>
          <a:xfrm>
            <a:off x="751063" y="3593852"/>
            <a:ext cx="359999" cy="360616"/>
          </a:xfrm>
          <a:prstGeom prst="ellipse">
            <a:avLst/>
          </a:prstGeom>
          <a:solidFill>
            <a:schemeClr val="tx1"/>
          </a:solidFill>
        </p:spPr>
        <p:txBody>
          <a:bodyPr anchor="ctr" anchorCtr="0"/>
          <a:lstStyle>
            <a:lvl1pPr marL="18000" algn="ctr">
              <a:spcBef>
                <a:spcPts val="0"/>
              </a:spcBef>
              <a:defRPr sz="2400" b="1">
                <a:solidFill>
                  <a:schemeClr val="bg1"/>
                </a:solidFill>
              </a:defRPr>
            </a:lvl1pPr>
          </a:lstStyle>
          <a:p>
            <a:pPr lvl="0"/>
            <a:r>
              <a:rPr lang="da-DK" dirty="0"/>
              <a:t>&gt;</a:t>
            </a:r>
          </a:p>
        </p:txBody>
      </p:sp>
      <p:sp>
        <p:nvSpPr>
          <p:cNvPr id="37" name="Pladsholder til tekst 36">
            <a:extLst>
              <a:ext uri="{FF2B5EF4-FFF2-40B4-BE49-F238E27FC236}">
                <a16:creationId xmlns:a16="http://schemas.microsoft.com/office/drawing/2014/main" id="{08B54C3E-D994-3446-9366-9EADAF260F15}"/>
              </a:ext>
            </a:extLst>
          </p:cNvPr>
          <p:cNvSpPr>
            <a:spLocks noGrp="1"/>
          </p:cNvSpPr>
          <p:nvPr>
            <p:ph type="body" sz="quarter" idx="14" hasCustomPrompt="1"/>
          </p:nvPr>
        </p:nvSpPr>
        <p:spPr>
          <a:xfrm>
            <a:off x="1278030" y="3661642"/>
            <a:ext cx="1828800" cy="244573"/>
          </a:xfrm>
        </p:spPr>
        <p:txBody>
          <a:bodyPr/>
          <a:lstStyle>
            <a:lvl1pPr>
              <a:defRPr b="1">
                <a:solidFill>
                  <a:schemeClr val="tx1"/>
                </a:solidFill>
              </a:defRPr>
            </a:lvl1pPr>
          </a:lstStyle>
          <a:p>
            <a:pPr lvl="0"/>
            <a:r>
              <a:rPr lang="da-DK" dirty="0"/>
              <a:t>Hvad gør du?</a:t>
            </a:r>
          </a:p>
        </p:txBody>
      </p:sp>
      <p:sp>
        <p:nvSpPr>
          <p:cNvPr id="40" name="Tekstfelt 39">
            <a:extLst>
              <a:ext uri="{FF2B5EF4-FFF2-40B4-BE49-F238E27FC236}">
                <a16:creationId xmlns:a16="http://schemas.microsoft.com/office/drawing/2014/main" id="{ADC92AF8-6550-9143-A669-B6D53CAB46B7}"/>
              </a:ext>
            </a:extLst>
          </p:cNvPr>
          <p:cNvSpPr txBox="1"/>
          <p:nvPr userDrawn="1"/>
        </p:nvSpPr>
        <p:spPr>
          <a:xfrm>
            <a:off x="4736123" y="6690528"/>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41" name="Pladsholder til tekst 2">
            <a:extLst>
              <a:ext uri="{FF2B5EF4-FFF2-40B4-BE49-F238E27FC236}">
                <a16:creationId xmlns:a16="http://schemas.microsoft.com/office/drawing/2014/main" id="{08518EFC-C690-AD46-A791-F8DB1F334E2C}"/>
              </a:ext>
            </a:extLst>
          </p:cNvPr>
          <p:cNvSpPr>
            <a:spLocks noGrp="1"/>
          </p:cNvSpPr>
          <p:nvPr>
            <p:ph type="body" sz="quarter" idx="18" hasCustomPrompt="1"/>
          </p:nvPr>
        </p:nvSpPr>
        <p:spPr>
          <a:xfrm>
            <a:off x="377825" y="4604212"/>
            <a:ext cx="6803818" cy="2522321"/>
          </a:xfrm>
          <a:ln w="38100" cap="rnd" cmpd="sng">
            <a:solidFill>
              <a:schemeClr val="accent2"/>
            </a:solidFill>
            <a:prstDash val="sysDot"/>
          </a:ln>
        </p:spPr>
        <p:txBody>
          <a:bodyPr lIns="360000" tIns="900000" rIns="360000" bIns="360000"/>
          <a:lstStyle>
            <a:lvl2pPr marL="216000" indent="-144000">
              <a:spcBef>
                <a:spcPts val="200"/>
              </a:spcBef>
              <a:defRPr sz="1400">
                <a:solidFill>
                  <a:schemeClr val="tx2"/>
                </a:solidFill>
              </a:defRPr>
            </a:lvl2pPr>
            <a:lvl3pPr marL="360000" indent="-144000">
              <a:spcBef>
                <a:spcPts val="200"/>
              </a:spcBef>
              <a:defRPr sz="1400">
                <a:solidFill>
                  <a:schemeClr val="tx2"/>
                </a:solidFill>
              </a:defRPr>
            </a:lvl3pPr>
          </a:lstStyle>
          <a:p>
            <a:pPr lvl="0"/>
            <a:r>
              <a:rPr lang="da-DK" dirty="0"/>
              <a:t>Indsæt rollebeskrivelse</a:t>
            </a:r>
          </a:p>
          <a:p>
            <a:pPr lvl="1"/>
            <a:r>
              <a:rPr lang="da-DK" dirty="0"/>
              <a:t>Andet niveau</a:t>
            </a:r>
          </a:p>
          <a:p>
            <a:pPr lvl="2"/>
            <a:r>
              <a:rPr lang="da-DK" dirty="0"/>
              <a:t>Tredje niveau</a:t>
            </a:r>
          </a:p>
        </p:txBody>
      </p:sp>
      <p:sp>
        <p:nvSpPr>
          <p:cNvPr id="42" name="Pladsholder til tekst 21">
            <a:extLst>
              <a:ext uri="{FF2B5EF4-FFF2-40B4-BE49-F238E27FC236}">
                <a16:creationId xmlns:a16="http://schemas.microsoft.com/office/drawing/2014/main" id="{D63C256F-9389-D848-984F-6D7E126D0195}"/>
              </a:ext>
            </a:extLst>
          </p:cNvPr>
          <p:cNvSpPr>
            <a:spLocks noGrp="1"/>
          </p:cNvSpPr>
          <p:nvPr>
            <p:ph type="body" sz="quarter" idx="19" hasCustomPrompt="1"/>
          </p:nvPr>
        </p:nvSpPr>
        <p:spPr>
          <a:xfrm>
            <a:off x="739669" y="4961157"/>
            <a:ext cx="2367161" cy="172891"/>
          </a:xfrm>
        </p:spPr>
        <p:txBody>
          <a:bodyPr anchor="b" anchorCtr="0"/>
          <a:lstStyle>
            <a:lvl1pPr>
              <a:defRPr sz="1200"/>
            </a:lvl1pPr>
          </a:lstStyle>
          <a:p>
            <a:pPr lvl="0"/>
            <a:r>
              <a:rPr lang="da-DK" dirty="0" err="1"/>
              <a:t>Indspilskort</a:t>
            </a:r>
            <a:r>
              <a:rPr lang="da-DK" dirty="0"/>
              <a:t> til storyline X:</a:t>
            </a:r>
          </a:p>
        </p:txBody>
      </p:sp>
      <p:sp>
        <p:nvSpPr>
          <p:cNvPr id="43" name="Pladsholder til tekst 23">
            <a:extLst>
              <a:ext uri="{FF2B5EF4-FFF2-40B4-BE49-F238E27FC236}">
                <a16:creationId xmlns:a16="http://schemas.microsoft.com/office/drawing/2014/main" id="{2D790511-7531-A34D-80EF-16BF9D0B3531}"/>
              </a:ext>
            </a:extLst>
          </p:cNvPr>
          <p:cNvSpPr>
            <a:spLocks noGrp="1"/>
          </p:cNvSpPr>
          <p:nvPr>
            <p:ph type="body" sz="quarter" idx="20" hasCustomPrompt="1"/>
          </p:nvPr>
        </p:nvSpPr>
        <p:spPr>
          <a:xfrm>
            <a:off x="739670" y="5150029"/>
            <a:ext cx="5647683" cy="288714"/>
          </a:xfrm>
        </p:spPr>
        <p:txBody>
          <a:bodyPr/>
          <a:lstStyle>
            <a:lvl1pPr>
              <a:defRPr sz="1800" b="1">
                <a:solidFill>
                  <a:schemeClr val="tx1"/>
                </a:solidFill>
              </a:defRPr>
            </a:lvl1pPr>
          </a:lstStyle>
          <a:p>
            <a:pPr lvl="0"/>
            <a:r>
              <a:rPr lang="da-DK" dirty="0"/>
              <a:t>Indsæt rolle</a:t>
            </a:r>
          </a:p>
        </p:txBody>
      </p:sp>
      <p:sp>
        <p:nvSpPr>
          <p:cNvPr id="44" name="Pladsholder til tekst 34">
            <a:extLst>
              <a:ext uri="{FF2B5EF4-FFF2-40B4-BE49-F238E27FC236}">
                <a16:creationId xmlns:a16="http://schemas.microsoft.com/office/drawing/2014/main" id="{18D587C8-6F07-7D49-8018-9C4A7246FF3A}"/>
              </a:ext>
            </a:extLst>
          </p:cNvPr>
          <p:cNvSpPr>
            <a:spLocks noGrp="1"/>
          </p:cNvSpPr>
          <p:nvPr>
            <p:ph type="body" sz="quarter" idx="21" hasCustomPrompt="1"/>
          </p:nvPr>
        </p:nvSpPr>
        <p:spPr>
          <a:xfrm>
            <a:off x="751063" y="6504201"/>
            <a:ext cx="359999" cy="360616"/>
          </a:xfrm>
          <a:prstGeom prst="ellipse">
            <a:avLst/>
          </a:prstGeom>
          <a:solidFill>
            <a:schemeClr val="tx1"/>
          </a:solidFill>
        </p:spPr>
        <p:txBody>
          <a:bodyPr anchor="ctr" anchorCtr="0"/>
          <a:lstStyle>
            <a:lvl1pPr marL="18000" algn="ctr">
              <a:spcBef>
                <a:spcPts val="0"/>
              </a:spcBef>
              <a:defRPr sz="2400" b="1">
                <a:solidFill>
                  <a:schemeClr val="bg1"/>
                </a:solidFill>
              </a:defRPr>
            </a:lvl1pPr>
          </a:lstStyle>
          <a:p>
            <a:pPr lvl="0"/>
            <a:r>
              <a:rPr lang="da-DK" dirty="0"/>
              <a:t>&gt;</a:t>
            </a:r>
          </a:p>
        </p:txBody>
      </p:sp>
      <p:sp>
        <p:nvSpPr>
          <p:cNvPr id="45" name="Pladsholder til tekst 36">
            <a:extLst>
              <a:ext uri="{FF2B5EF4-FFF2-40B4-BE49-F238E27FC236}">
                <a16:creationId xmlns:a16="http://schemas.microsoft.com/office/drawing/2014/main" id="{47DC8CBD-9EF7-FE4F-BDF8-09E8BB3C1989}"/>
              </a:ext>
            </a:extLst>
          </p:cNvPr>
          <p:cNvSpPr>
            <a:spLocks noGrp="1"/>
          </p:cNvSpPr>
          <p:nvPr>
            <p:ph type="body" sz="quarter" idx="22" hasCustomPrompt="1"/>
          </p:nvPr>
        </p:nvSpPr>
        <p:spPr>
          <a:xfrm>
            <a:off x="1278030" y="6571991"/>
            <a:ext cx="1828800" cy="244573"/>
          </a:xfrm>
        </p:spPr>
        <p:txBody>
          <a:bodyPr/>
          <a:lstStyle>
            <a:lvl1pPr>
              <a:defRPr b="1">
                <a:solidFill>
                  <a:schemeClr val="tx1"/>
                </a:solidFill>
              </a:defRPr>
            </a:lvl1pPr>
          </a:lstStyle>
          <a:p>
            <a:pPr lvl="0"/>
            <a:r>
              <a:rPr lang="da-DK" dirty="0"/>
              <a:t>Hvad gør du?</a:t>
            </a:r>
          </a:p>
        </p:txBody>
      </p:sp>
      <p:sp>
        <p:nvSpPr>
          <p:cNvPr id="48" name="Tekstfelt 47">
            <a:extLst>
              <a:ext uri="{FF2B5EF4-FFF2-40B4-BE49-F238E27FC236}">
                <a16:creationId xmlns:a16="http://schemas.microsoft.com/office/drawing/2014/main" id="{14911147-BA1A-B74E-96FB-064D95FC1981}"/>
              </a:ext>
            </a:extLst>
          </p:cNvPr>
          <p:cNvSpPr txBox="1"/>
          <p:nvPr userDrawn="1"/>
        </p:nvSpPr>
        <p:spPr>
          <a:xfrm>
            <a:off x="4736123" y="9610708"/>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49" name="Pladsholder til tekst 2">
            <a:extLst>
              <a:ext uri="{FF2B5EF4-FFF2-40B4-BE49-F238E27FC236}">
                <a16:creationId xmlns:a16="http://schemas.microsoft.com/office/drawing/2014/main" id="{4F09F721-384B-BB44-A04B-0A9563E2F7A3}"/>
              </a:ext>
            </a:extLst>
          </p:cNvPr>
          <p:cNvSpPr>
            <a:spLocks noGrp="1"/>
          </p:cNvSpPr>
          <p:nvPr>
            <p:ph type="body" sz="quarter" idx="24" hasCustomPrompt="1"/>
          </p:nvPr>
        </p:nvSpPr>
        <p:spPr>
          <a:xfrm>
            <a:off x="377825" y="7524392"/>
            <a:ext cx="6803818" cy="2522321"/>
          </a:xfrm>
          <a:ln w="38100" cap="rnd" cmpd="sng">
            <a:solidFill>
              <a:schemeClr val="accent2">
                <a:lumMod val="50000"/>
                <a:lumOff val="50000"/>
              </a:schemeClr>
            </a:solidFill>
            <a:prstDash val="dash"/>
          </a:ln>
        </p:spPr>
        <p:txBody>
          <a:bodyPr lIns="360000" tIns="900000" rIns="360000" bIns="360000"/>
          <a:lstStyle>
            <a:lvl2pPr marL="216000" indent="-144000">
              <a:spcBef>
                <a:spcPts val="200"/>
              </a:spcBef>
              <a:defRPr sz="1400">
                <a:solidFill>
                  <a:schemeClr val="tx2"/>
                </a:solidFill>
              </a:defRPr>
            </a:lvl2pPr>
            <a:lvl3pPr marL="360000" indent="-144000">
              <a:spcBef>
                <a:spcPts val="200"/>
              </a:spcBef>
              <a:defRPr sz="1400">
                <a:solidFill>
                  <a:schemeClr val="tx2"/>
                </a:solidFill>
              </a:defRPr>
            </a:lvl3pPr>
          </a:lstStyle>
          <a:p>
            <a:pPr lvl="0"/>
            <a:r>
              <a:rPr lang="da-DK" dirty="0"/>
              <a:t>Indsæt rollebeskrivelse</a:t>
            </a:r>
          </a:p>
          <a:p>
            <a:pPr lvl="1"/>
            <a:r>
              <a:rPr lang="da-DK" dirty="0"/>
              <a:t>Andet niveau</a:t>
            </a:r>
          </a:p>
          <a:p>
            <a:pPr lvl="2"/>
            <a:r>
              <a:rPr lang="da-DK" dirty="0"/>
              <a:t>Tredje niveau</a:t>
            </a:r>
          </a:p>
        </p:txBody>
      </p:sp>
      <p:sp>
        <p:nvSpPr>
          <p:cNvPr id="50" name="Pladsholder til tekst 21">
            <a:extLst>
              <a:ext uri="{FF2B5EF4-FFF2-40B4-BE49-F238E27FC236}">
                <a16:creationId xmlns:a16="http://schemas.microsoft.com/office/drawing/2014/main" id="{45DC5F16-3E05-4344-AD7A-065A911C94AB}"/>
              </a:ext>
            </a:extLst>
          </p:cNvPr>
          <p:cNvSpPr>
            <a:spLocks noGrp="1"/>
          </p:cNvSpPr>
          <p:nvPr>
            <p:ph type="body" sz="quarter" idx="25" hasCustomPrompt="1"/>
          </p:nvPr>
        </p:nvSpPr>
        <p:spPr>
          <a:xfrm>
            <a:off x="739669" y="7881337"/>
            <a:ext cx="2367161" cy="172891"/>
          </a:xfrm>
        </p:spPr>
        <p:txBody>
          <a:bodyPr anchor="b" anchorCtr="0"/>
          <a:lstStyle>
            <a:lvl1pPr>
              <a:defRPr sz="1200"/>
            </a:lvl1pPr>
          </a:lstStyle>
          <a:p>
            <a:pPr lvl="0"/>
            <a:r>
              <a:rPr lang="da-DK" dirty="0" err="1"/>
              <a:t>Indspilskort</a:t>
            </a:r>
            <a:r>
              <a:rPr lang="da-DK" dirty="0"/>
              <a:t> til storyline X:</a:t>
            </a:r>
          </a:p>
        </p:txBody>
      </p:sp>
      <p:sp>
        <p:nvSpPr>
          <p:cNvPr id="51" name="Pladsholder til tekst 23">
            <a:extLst>
              <a:ext uri="{FF2B5EF4-FFF2-40B4-BE49-F238E27FC236}">
                <a16:creationId xmlns:a16="http://schemas.microsoft.com/office/drawing/2014/main" id="{03DAE9D2-FF21-4F40-8B40-013392FD6E67}"/>
              </a:ext>
            </a:extLst>
          </p:cNvPr>
          <p:cNvSpPr>
            <a:spLocks noGrp="1"/>
          </p:cNvSpPr>
          <p:nvPr>
            <p:ph type="body" sz="quarter" idx="26" hasCustomPrompt="1"/>
          </p:nvPr>
        </p:nvSpPr>
        <p:spPr>
          <a:xfrm>
            <a:off x="739670" y="8070209"/>
            <a:ext cx="5647683" cy="288714"/>
          </a:xfrm>
        </p:spPr>
        <p:txBody>
          <a:bodyPr/>
          <a:lstStyle>
            <a:lvl1pPr>
              <a:defRPr sz="1800" b="1">
                <a:solidFill>
                  <a:schemeClr val="tx1"/>
                </a:solidFill>
              </a:defRPr>
            </a:lvl1pPr>
          </a:lstStyle>
          <a:p>
            <a:pPr lvl="0"/>
            <a:r>
              <a:rPr lang="da-DK" dirty="0"/>
              <a:t>Indsæt rolle</a:t>
            </a:r>
          </a:p>
        </p:txBody>
      </p:sp>
      <p:sp>
        <p:nvSpPr>
          <p:cNvPr id="52" name="Pladsholder til tekst 34">
            <a:extLst>
              <a:ext uri="{FF2B5EF4-FFF2-40B4-BE49-F238E27FC236}">
                <a16:creationId xmlns:a16="http://schemas.microsoft.com/office/drawing/2014/main" id="{D4C2E2F8-108E-D54E-8B48-801789159C5F}"/>
              </a:ext>
            </a:extLst>
          </p:cNvPr>
          <p:cNvSpPr>
            <a:spLocks noGrp="1"/>
          </p:cNvSpPr>
          <p:nvPr>
            <p:ph type="body" sz="quarter" idx="27" hasCustomPrompt="1"/>
          </p:nvPr>
        </p:nvSpPr>
        <p:spPr>
          <a:xfrm>
            <a:off x="751063" y="9424381"/>
            <a:ext cx="359999" cy="360616"/>
          </a:xfrm>
          <a:prstGeom prst="ellipse">
            <a:avLst/>
          </a:prstGeom>
          <a:solidFill>
            <a:schemeClr val="tx1"/>
          </a:solidFill>
        </p:spPr>
        <p:txBody>
          <a:bodyPr anchor="ctr" anchorCtr="0"/>
          <a:lstStyle>
            <a:lvl1pPr marL="18000" algn="ctr">
              <a:spcBef>
                <a:spcPts val="0"/>
              </a:spcBef>
              <a:defRPr sz="2400" b="1">
                <a:solidFill>
                  <a:schemeClr val="bg1"/>
                </a:solidFill>
              </a:defRPr>
            </a:lvl1pPr>
          </a:lstStyle>
          <a:p>
            <a:pPr lvl="0"/>
            <a:r>
              <a:rPr lang="da-DK" dirty="0"/>
              <a:t>&gt;</a:t>
            </a:r>
          </a:p>
        </p:txBody>
      </p:sp>
      <p:sp>
        <p:nvSpPr>
          <p:cNvPr id="53" name="Pladsholder til tekst 36">
            <a:extLst>
              <a:ext uri="{FF2B5EF4-FFF2-40B4-BE49-F238E27FC236}">
                <a16:creationId xmlns:a16="http://schemas.microsoft.com/office/drawing/2014/main" id="{C10FB692-3FCB-F947-BFEC-C4E1ECA08A75}"/>
              </a:ext>
            </a:extLst>
          </p:cNvPr>
          <p:cNvSpPr>
            <a:spLocks noGrp="1"/>
          </p:cNvSpPr>
          <p:nvPr>
            <p:ph type="body" sz="quarter" idx="28" hasCustomPrompt="1"/>
          </p:nvPr>
        </p:nvSpPr>
        <p:spPr>
          <a:xfrm>
            <a:off x="1278030" y="9492171"/>
            <a:ext cx="1828800" cy="244573"/>
          </a:xfrm>
        </p:spPr>
        <p:txBody>
          <a:bodyPr/>
          <a:lstStyle>
            <a:lvl1pPr>
              <a:defRPr b="1">
                <a:solidFill>
                  <a:schemeClr val="tx1"/>
                </a:solidFill>
              </a:defRPr>
            </a:lvl1pPr>
          </a:lstStyle>
          <a:p>
            <a:pPr lvl="0"/>
            <a:r>
              <a:rPr lang="da-DK" dirty="0"/>
              <a:t>Hvad gør du?</a:t>
            </a:r>
          </a:p>
        </p:txBody>
      </p:sp>
      <p:sp>
        <p:nvSpPr>
          <p:cNvPr id="38" name="Pladsholder til tekst 25">
            <a:extLst>
              <a:ext uri="{FF2B5EF4-FFF2-40B4-BE49-F238E27FC236}">
                <a16:creationId xmlns:a16="http://schemas.microsoft.com/office/drawing/2014/main" id="{AC2B2640-1EE0-CB49-80BE-3FDAD03F863D}"/>
              </a:ext>
            </a:extLst>
          </p:cNvPr>
          <p:cNvSpPr>
            <a:spLocks noGrp="1" noChangeAspect="1"/>
          </p:cNvSpPr>
          <p:nvPr>
            <p:ph type="body" sz="quarter" idx="15" hasCustomPrompt="1"/>
          </p:nvPr>
        </p:nvSpPr>
        <p:spPr>
          <a:xfrm>
            <a:off x="6548064" y="4721098"/>
            <a:ext cx="539159" cy="540000"/>
          </a:xfrm>
          <a:blipFill>
            <a:blip r:embed="rId3"/>
            <a:stretch>
              <a:fillRect/>
            </a:stretch>
          </a:blipFill>
        </p:spPr>
        <p:txBody>
          <a:bodyPr/>
          <a:lstStyle/>
          <a:p>
            <a:pPr lvl="0"/>
            <a:r>
              <a:rPr lang="da-DK" dirty="0"/>
              <a:t> </a:t>
            </a:r>
          </a:p>
        </p:txBody>
      </p:sp>
      <p:sp>
        <p:nvSpPr>
          <p:cNvPr id="39" name="Pladsholder til tekst 25">
            <a:extLst>
              <a:ext uri="{FF2B5EF4-FFF2-40B4-BE49-F238E27FC236}">
                <a16:creationId xmlns:a16="http://schemas.microsoft.com/office/drawing/2014/main" id="{E680C020-A7A9-1A49-85CF-3F622F65B7B6}"/>
              </a:ext>
            </a:extLst>
          </p:cNvPr>
          <p:cNvSpPr>
            <a:spLocks noGrp="1" noChangeAspect="1"/>
          </p:cNvSpPr>
          <p:nvPr>
            <p:ph type="body" sz="quarter" idx="17" hasCustomPrompt="1"/>
          </p:nvPr>
        </p:nvSpPr>
        <p:spPr>
          <a:xfrm>
            <a:off x="6538920" y="1815849"/>
            <a:ext cx="539159" cy="540000"/>
          </a:xfrm>
          <a:blipFill>
            <a:blip r:embed="rId4"/>
            <a:stretch>
              <a:fillRect/>
            </a:stretch>
          </a:blipFill>
        </p:spPr>
        <p:txBody>
          <a:bodyPr/>
          <a:lstStyle/>
          <a:p>
            <a:pPr lvl="0"/>
            <a:r>
              <a:rPr lang="da-DK" dirty="0"/>
              <a:t> </a:t>
            </a:r>
          </a:p>
        </p:txBody>
      </p:sp>
      <p:sp>
        <p:nvSpPr>
          <p:cNvPr id="47" name="Pladsholder til tekst 25">
            <a:extLst>
              <a:ext uri="{FF2B5EF4-FFF2-40B4-BE49-F238E27FC236}">
                <a16:creationId xmlns:a16="http://schemas.microsoft.com/office/drawing/2014/main" id="{54DE0D19-6B27-C04A-ADBE-999B2D2341B7}"/>
              </a:ext>
            </a:extLst>
          </p:cNvPr>
          <p:cNvSpPr>
            <a:spLocks noGrp="1"/>
          </p:cNvSpPr>
          <p:nvPr>
            <p:ph type="body" sz="quarter" idx="23" hasCustomPrompt="1"/>
          </p:nvPr>
        </p:nvSpPr>
        <p:spPr>
          <a:xfrm>
            <a:off x="6548064" y="7674566"/>
            <a:ext cx="540000" cy="540000"/>
          </a:xfrm>
          <a:blipFill>
            <a:blip r:embed="rId5"/>
            <a:stretch>
              <a:fillRect/>
            </a:stretch>
          </a:blipFill>
        </p:spPr>
        <p:txBody>
          <a:bodyPr/>
          <a:lstStyle/>
          <a:p>
            <a:pPr lvl="0"/>
            <a:r>
              <a:rPr lang="da-DK" dirty="0"/>
              <a:t> </a:t>
            </a:r>
          </a:p>
        </p:txBody>
      </p:sp>
      <p:sp>
        <p:nvSpPr>
          <p:cNvPr id="34" name="Pladsholder til tekst 25">
            <a:extLst>
              <a:ext uri="{FF2B5EF4-FFF2-40B4-BE49-F238E27FC236}">
                <a16:creationId xmlns:a16="http://schemas.microsoft.com/office/drawing/2014/main" id="{E3AD55CF-6CE5-A746-AF51-1FB8A4FF3311}"/>
              </a:ext>
            </a:extLst>
          </p:cNvPr>
          <p:cNvSpPr>
            <a:spLocks noGrp="1"/>
          </p:cNvSpPr>
          <p:nvPr>
            <p:ph type="body" sz="quarter" idx="29" hasCustomPrompt="1"/>
          </p:nvPr>
        </p:nvSpPr>
        <p:spPr>
          <a:xfrm>
            <a:off x="5874356" y="1743575"/>
            <a:ext cx="620696" cy="621663"/>
          </a:xfrm>
          <a:blipFill>
            <a:blip r:embed="rId6"/>
            <a:stretch>
              <a:fillRect/>
            </a:stretch>
          </a:blipFill>
        </p:spPr>
        <p:txBody>
          <a:bodyPr/>
          <a:lstStyle/>
          <a:p>
            <a:pPr lvl="0"/>
            <a:r>
              <a:rPr lang="da-DK" dirty="0"/>
              <a:t> </a:t>
            </a:r>
          </a:p>
        </p:txBody>
      </p:sp>
      <p:sp>
        <p:nvSpPr>
          <p:cNvPr id="36" name="Pladsholder til tekst 4">
            <a:extLst>
              <a:ext uri="{FF2B5EF4-FFF2-40B4-BE49-F238E27FC236}">
                <a16:creationId xmlns:a16="http://schemas.microsoft.com/office/drawing/2014/main" id="{D81DEE86-AF97-7E4F-A0E3-4D140CFE3E4D}"/>
              </a:ext>
            </a:extLst>
          </p:cNvPr>
          <p:cNvSpPr>
            <a:spLocks noGrp="1"/>
          </p:cNvSpPr>
          <p:nvPr>
            <p:ph type="body" sz="quarter" idx="30" hasCustomPrompt="1"/>
          </p:nvPr>
        </p:nvSpPr>
        <p:spPr>
          <a:xfrm>
            <a:off x="6025660" y="1843944"/>
            <a:ext cx="109521" cy="109521"/>
          </a:xfrm>
          <a:prstGeom prst="ellipse">
            <a:avLst/>
          </a:prstGeom>
          <a:solidFill>
            <a:schemeClr val="accent1"/>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a:lstStyle>
            <a:lvl1pPr>
              <a:defRPr>
                <a:solidFill>
                  <a:schemeClr val="accent1"/>
                </a:solidFill>
              </a:defRPr>
            </a:lvl1pPr>
          </a:lstStyle>
          <a:p>
            <a:pPr lvl="0"/>
            <a:r>
              <a:rPr lang="da-DK" dirty="0"/>
              <a:t> </a:t>
            </a:r>
          </a:p>
        </p:txBody>
      </p:sp>
      <p:sp>
        <p:nvSpPr>
          <p:cNvPr id="46" name="Pladsholder til tekst 25">
            <a:extLst>
              <a:ext uri="{FF2B5EF4-FFF2-40B4-BE49-F238E27FC236}">
                <a16:creationId xmlns:a16="http://schemas.microsoft.com/office/drawing/2014/main" id="{795AA5AA-6136-2F42-A635-2C239CC8BB13}"/>
              </a:ext>
            </a:extLst>
          </p:cNvPr>
          <p:cNvSpPr>
            <a:spLocks noGrp="1"/>
          </p:cNvSpPr>
          <p:nvPr>
            <p:ph type="body" sz="quarter" idx="31" hasCustomPrompt="1"/>
          </p:nvPr>
        </p:nvSpPr>
        <p:spPr>
          <a:xfrm>
            <a:off x="5874356" y="4675311"/>
            <a:ext cx="620696" cy="621663"/>
          </a:xfrm>
          <a:blipFill>
            <a:blip r:embed="rId6"/>
            <a:stretch>
              <a:fillRect/>
            </a:stretch>
          </a:blipFill>
        </p:spPr>
        <p:txBody>
          <a:bodyPr/>
          <a:lstStyle/>
          <a:p>
            <a:pPr lvl="0"/>
            <a:r>
              <a:rPr lang="da-DK" dirty="0"/>
              <a:t> </a:t>
            </a:r>
          </a:p>
        </p:txBody>
      </p:sp>
      <p:sp>
        <p:nvSpPr>
          <p:cNvPr id="54" name="Pladsholder til tekst 4">
            <a:extLst>
              <a:ext uri="{FF2B5EF4-FFF2-40B4-BE49-F238E27FC236}">
                <a16:creationId xmlns:a16="http://schemas.microsoft.com/office/drawing/2014/main" id="{3C525AAC-8419-A44C-BE4A-D7E778625927}"/>
              </a:ext>
            </a:extLst>
          </p:cNvPr>
          <p:cNvSpPr>
            <a:spLocks noGrp="1"/>
          </p:cNvSpPr>
          <p:nvPr>
            <p:ph type="body" sz="quarter" idx="32" hasCustomPrompt="1"/>
          </p:nvPr>
        </p:nvSpPr>
        <p:spPr>
          <a:xfrm>
            <a:off x="6230697" y="4925146"/>
            <a:ext cx="109521" cy="109521"/>
          </a:xfrm>
          <a:prstGeom prst="ellipse">
            <a:avLst/>
          </a:prstGeom>
          <a:solidFill>
            <a:schemeClr val="accent1"/>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a:lstStyle>
            <a:lvl1pPr>
              <a:defRPr>
                <a:solidFill>
                  <a:schemeClr val="accent1"/>
                </a:solidFill>
              </a:defRPr>
            </a:lvl1pPr>
          </a:lstStyle>
          <a:p>
            <a:pPr lvl="0"/>
            <a:r>
              <a:rPr lang="da-DK" dirty="0"/>
              <a:t> </a:t>
            </a:r>
          </a:p>
        </p:txBody>
      </p:sp>
      <p:sp>
        <p:nvSpPr>
          <p:cNvPr id="55" name="Pladsholder til tekst 25">
            <a:extLst>
              <a:ext uri="{FF2B5EF4-FFF2-40B4-BE49-F238E27FC236}">
                <a16:creationId xmlns:a16="http://schemas.microsoft.com/office/drawing/2014/main" id="{94FF114F-312A-FB46-88E9-6A904793D211}"/>
              </a:ext>
            </a:extLst>
          </p:cNvPr>
          <p:cNvSpPr>
            <a:spLocks noGrp="1"/>
          </p:cNvSpPr>
          <p:nvPr>
            <p:ph type="body" sz="quarter" idx="33" hasCustomPrompt="1"/>
          </p:nvPr>
        </p:nvSpPr>
        <p:spPr>
          <a:xfrm>
            <a:off x="5874356" y="7578767"/>
            <a:ext cx="620696" cy="621663"/>
          </a:xfrm>
          <a:blipFill>
            <a:blip r:embed="rId6"/>
            <a:stretch>
              <a:fillRect/>
            </a:stretch>
          </a:blipFill>
        </p:spPr>
        <p:txBody>
          <a:bodyPr/>
          <a:lstStyle/>
          <a:p>
            <a:pPr lvl="0"/>
            <a:r>
              <a:rPr lang="da-DK" dirty="0"/>
              <a:t> </a:t>
            </a:r>
          </a:p>
        </p:txBody>
      </p:sp>
      <p:sp>
        <p:nvSpPr>
          <p:cNvPr id="56" name="Pladsholder til tekst 4">
            <a:extLst>
              <a:ext uri="{FF2B5EF4-FFF2-40B4-BE49-F238E27FC236}">
                <a16:creationId xmlns:a16="http://schemas.microsoft.com/office/drawing/2014/main" id="{39577B1E-79AE-C845-82AA-281A95B360CC}"/>
              </a:ext>
            </a:extLst>
          </p:cNvPr>
          <p:cNvSpPr>
            <a:spLocks noGrp="1"/>
          </p:cNvSpPr>
          <p:nvPr>
            <p:ph type="body" sz="quarter" idx="34" hasCustomPrompt="1"/>
          </p:nvPr>
        </p:nvSpPr>
        <p:spPr>
          <a:xfrm>
            <a:off x="6078198" y="7968311"/>
            <a:ext cx="109521" cy="109521"/>
          </a:xfrm>
          <a:prstGeom prst="ellipse">
            <a:avLst/>
          </a:prstGeom>
          <a:solidFill>
            <a:schemeClr val="accent1"/>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a:lstStyle>
            <a:lvl1pPr>
              <a:defRPr>
                <a:solidFill>
                  <a:schemeClr val="accent1"/>
                </a:solidFill>
              </a:defRPr>
            </a:lvl1pPr>
          </a:lstStyle>
          <a:p>
            <a:pPr lvl="0"/>
            <a:r>
              <a:rPr lang="da-DK" dirty="0"/>
              <a:t> </a:t>
            </a:r>
          </a:p>
        </p:txBody>
      </p:sp>
    </p:spTree>
    <p:extLst>
      <p:ext uri="{BB962C8B-B14F-4D97-AF65-F5344CB8AC3E}">
        <p14:creationId xmlns:p14="http://schemas.microsoft.com/office/powerpoint/2010/main" val="676130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andling – Fase 1">
    <p:spTree>
      <p:nvGrpSpPr>
        <p:cNvPr id="1" name=""/>
        <p:cNvGrpSpPr/>
        <p:nvPr/>
      </p:nvGrpSpPr>
      <p:grpSpPr>
        <a:xfrm>
          <a:off x="0" y="0"/>
          <a:ext cx="0" cy="0"/>
          <a:chOff x="0" y="0"/>
          <a:chExt cx="0" cy="0"/>
        </a:xfrm>
      </p:grpSpPr>
      <p:sp>
        <p:nvSpPr>
          <p:cNvPr id="7" name="Pladsholder til sidefod 5"/>
          <p:cNvSpPr txBox="1">
            <a:spLocks/>
          </p:cNvSpPr>
          <p:nvPr userDrawn="1"/>
        </p:nvSpPr>
        <p:spPr>
          <a:xfrm>
            <a:off x="70874" y="9914687"/>
            <a:ext cx="2551390" cy="569241"/>
          </a:xfrm>
          <a:prstGeom prst="rect">
            <a:avLst/>
          </a:prstGeom>
        </p:spPr>
        <p:txBody>
          <a:bodyPr vert="horz" lIns="26922" tIns="13461" rIns="26922" bIns="13461" rtlCol="0" anchor="ctr"/>
          <a:lstStyle>
            <a:defPPr>
              <a:defRPr lang="da-DK"/>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da-DK" sz="342" dirty="0"/>
          </a:p>
        </p:txBody>
      </p:sp>
      <p:sp>
        <p:nvSpPr>
          <p:cNvPr id="4" name="Pladsholder til titel 1">
            <a:extLst>
              <a:ext uri="{FF2B5EF4-FFF2-40B4-BE49-F238E27FC236}">
                <a16:creationId xmlns:a16="http://schemas.microsoft.com/office/drawing/2014/main" id="{DE5BEBA9-C6AC-1B40-85E2-12CD00EF950D}"/>
              </a:ext>
            </a:extLst>
          </p:cNvPr>
          <p:cNvSpPr>
            <a:spLocks noGrp="1"/>
          </p:cNvSpPr>
          <p:nvPr>
            <p:ph type="title" hasCustomPrompt="1"/>
          </p:nvPr>
        </p:nvSpPr>
        <p:spPr>
          <a:xfrm>
            <a:off x="377267" y="659653"/>
            <a:ext cx="6805141" cy="498588"/>
          </a:xfrm>
          <a:prstGeom prst="rect">
            <a:avLst/>
          </a:prstGeom>
        </p:spPr>
        <p:txBody>
          <a:bodyPr vert="horz" lIns="0" tIns="0" rIns="0" bIns="0" rtlCol="0" anchor="t" anchorCtr="0">
            <a:noAutofit/>
          </a:bodyPr>
          <a:lstStyle>
            <a:lvl1pPr>
              <a:defRPr sz="2000"/>
            </a:lvl1pPr>
          </a:lstStyle>
          <a:p>
            <a:r>
              <a:rPr lang="da-DK" dirty="0">
                <a:solidFill>
                  <a:schemeClr val="tx2"/>
                </a:solidFill>
              </a:rPr>
              <a:t>Beredskabsspil – Handlinger</a:t>
            </a:r>
            <a:br>
              <a:rPr lang="da-DK" dirty="0">
                <a:solidFill>
                  <a:schemeClr val="tx2"/>
                </a:solidFill>
              </a:rPr>
            </a:br>
            <a:r>
              <a:rPr lang="da-DK" dirty="0">
                <a:solidFill>
                  <a:schemeClr val="tx2"/>
                </a:solidFill>
              </a:rPr>
              <a:t>Fase 1</a:t>
            </a:r>
            <a:endParaRPr lang="da-DK" noProof="0" dirty="0"/>
          </a:p>
        </p:txBody>
      </p:sp>
      <p:grpSp>
        <p:nvGrpSpPr>
          <p:cNvPr id="16" name="Gruppe 15">
            <a:extLst>
              <a:ext uri="{FF2B5EF4-FFF2-40B4-BE49-F238E27FC236}">
                <a16:creationId xmlns:a16="http://schemas.microsoft.com/office/drawing/2014/main" id="{44A19EC5-AAFC-4741-8C67-D4EBEB79A20F}"/>
              </a:ext>
            </a:extLst>
          </p:cNvPr>
          <p:cNvGrpSpPr/>
          <p:nvPr userDrawn="1"/>
        </p:nvGrpSpPr>
        <p:grpSpPr>
          <a:xfrm>
            <a:off x="500168" y="1346777"/>
            <a:ext cx="6307032" cy="225224"/>
            <a:chOff x="500168" y="3868378"/>
            <a:chExt cx="6307032" cy="225224"/>
          </a:xfrm>
        </p:grpSpPr>
        <p:cxnSp>
          <p:nvCxnSpPr>
            <p:cNvPr id="17" name="Lige forbindelse 16">
              <a:extLst>
                <a:ext uri="{FF2B5EF4-FFF2-40B4-BE49-F238E27FC236}">
                  <a16:creationId xmlns:a16="http://schemas.microsoft.com/office/drawing/2014/main" id="{43D911F7-8C01-764A-A7C9-4F01523EF340}"/>
                </a:ext>
              </a:extLst>
            </p:cNvPr>
            <p:cNvCxnSpPr>
              <a:cxnSpLocks/>
            </p:cNvCxnSpPr>
            <p:nvPr/>
          </p:nvCxnSpPr>
          <p:spPr>
            <a:xfrm>
              <a:off x="777875" y="3977640"/>
              <a:ext cx="6029325" cy="0"/>
            </a:xfrm>
            <a:prstGeom prst="line">
              <a:avLst/>
            </a:prstGeom>
            <a:ln w="19050">
              <a:solidFill>
                <a:schemeClr val="tx2"/>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18" name="Billede 17">
              <a:extLst>
                <a:ext uri="{FF2B5EF4-FFF2-40B4-BE49-F238E27FC236}">
                  <a16:creationId xmlns:a16="http://schemas.microsoft.com/office/drawing/2014/main" id="{1F982D9F-6D62-6A4F-B7DD-2BE68861153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0168" y="3868378"/>
              <a:ext cx="225224" cy="225224"/>
            </a:xfrm>
            <a:prstGeom prst="rect">
              <a:avLst/>
            </a:prstGeom>
          </p:spPr>
        </p:pic>
      </p:grpSp>
      <p:grpSp>
        <p:nvGrpSpPr>
          <p:cNvPr id="19" name="Gruppe 18">
            <a:extLst>
              <a:ext uri="{FF2B5EF4-FFF2-40B4-BE49-F238E27FC236}">
                <a16:creationId xmlns:a16="http://schemas.microsoft.com/office/drawing/2014/main" id="{09905E58-74BC-DD42-B0FF-A168F4012232}"/>
              </a:ext>
            </a:extLst>
          </p:cNvPr>
          <p:cNvGrpSpPr/>
          <p:nvPr userDrawn="1"/>
        </p:nvGrpSpPr>
        <p:grpSpPr>
          <a:xfrm>
            <a:off x="500168" y="5800204"/>
            <a:ext cx="6307032" cy="225224"/>
            <a:chOff x="500168" y="3868378"/>
            <a:chExt cx="6307032" cy="225224"/>
          </a:xfrm>
        </p:grpSpPr>
        <p:cxnSp>
          <p:nvCxnSpPr>
            <p:cNvPr id="20" name="Lige forbindelse 19">
              <a:extLst>
                <a:ext uri="{FF2B5EF4-FFF2-40B4-BE49-F238E27FC236}">
                  <a16:creationId xmlns:a16="http://schemas.microsoft.com/office/drawing/2014/main" id="{B9029D70-6DDF-614F-BC90-BDDFB6EE65D5}"/>
                </a:ext>
              </a:extLst>
            </p:cNvPr>
            <p:cNvCxnSpPr>
              <a:cxnSpLocks/>
            </p:cNvCxnSpPr>
            <p:nvPr/>
          </p:nvCxnSpPr>
          <p:spPr>
            <a:xfrm>
              <a:off x="777875" y="3977640"/>
              <a:ext cx="6029325" cy="0"/>
            </a:xfrm>
            <a:prstGeom prst="line">
              <a:avLst/>
            </a:prstGeom>
            <a:ln w="19050">
              <a:solidFill>
                <a:schemeClr val="tx2"/>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21" name="Billede 20">
              <a:extLst>
                <a:ext uri="{FF2B5EF4-FFF2-40B4-BE49-F238E27FC236}">
                  <a16:creationId xmlns:a16="http://schemas.microsoft.com/office/drawing/2014/main" id="{B07A26ED-B688-AD48-B4DC-DE76A3F3734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0168" y="3868378"/>
              <a:ext cx="225224" cy="225224"/>
            </a:xfrm>
            <a:prstGeom prst="rect">
              <a:avLst/>
            </a:prstGeom>
          </p:spPr>
        </p:pic>
      </p:grpSp>
      <p:sp>
        <p:nvSpPr>
          <p:cNvPr id="23" name="Tekstfelt 22">
            <a:extLst>
              <a:ext uri="{FF2B5EF4-FFF2-40B4-BE49-F238E27FC236}">
                <a16:creationId xmlns:a16="http://schemas.microsoft.com/office/drawing/2014/main" id="{AE0B698D-C906-5A4A-A102-06016AEFBA4E}"/>
              </a:ext>
            </a:extLst>
          </p:cNvPr>
          <p:cNvSpPr txBox="1"/>
          <p:nvPr userDrawn="1"/>
        </p:nvSpPr>
        <p:spPr>
          <a:xfrm>
            <a:off x="4736123" y="5227271"/>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31" name="Pladsholder til tekst 30">
            <a:extLst>
              <a:ext uri="{FF2B5EF4-FFF2-40B4-BE49-F238E27FC236}">
                <a16:creationId xmlns:a16="http://schemas.microsoft.com/office/drawing/2014/main" id="{E69E208C-FC11-194C-BCE5-3954822924C3}"/>
              </a:ext>
            </a:extLst>
          </p:cNvPr>
          <p:cNvSpPr>
            <a:spLocks noGrp="1"/>
          </p:cNvSpPr>
          <p:nvPr>
            <p:ph type="body" sz="quarter" idx="10"/>
          </p:nvPr>
        </p:nvSpPr>
        <p:spPr>
          <a:xfrm>
            <a:off x="377824" y="1769167"/>
            <a:ext cx="6804025" cy="3888000"/>
          </a:xfrm>
          <a:ln w="38100" cap="rnd" cmpd="dbl">
            <a:solidFill>
              <a:schemeClr val="accent1"/>
            </a:solidFill>
          </a:ln>
        </p:spPr>
        <p:txBody>
          <a:bodyPr vert="horz" lIns="360000" tIns="900000" rIns="360000" bIns="360000" rtlCol="0">
            <a:noAutofit/>
          </a:bodyPr>
          <a:lstStyle>
            <a:lvl1pPr>
              <a:defRPr lang="da-DK" dirty="0"/>
            </a:lvl1pPr>
          </a:lstStyle>
          <a:p>
            <a:pPr lvl="0"/>
            <a:r>
              <a:rPr lang="da-DK" dirty="0"/>
              <a:t>Klik for at redigere teksttypografierne i masteren</a:t>
            </a:r>
          </a:p>
        </p:txBody>
      </p:sp>
      <p:sp>
        <p:nvSpPr>
          <p:cNvPr id="33" name="Pladsholder til tekst 32">
            <a:extLst>
              <a:ext uri="{FF2B5EF4-FFF2-40B4-BE49-F238E27FC236}">
                <a16:creationId xmlns:a16="http://schemas.microsoft.com/office/drawing/2014/main" id="{DE23E09B-8B63-EE46-B8B3-30428B8393E4}"/>
              </a:ext>
            </a:extLst>
          </p:cNvPr>
          <p:cNvSpPr>
            <a:spLocks noGrp="1"/>
          </p:cNvSpPr>
          <p:nvPr>
            <p:ph type="body" sz="quarter" idx="11" hasCustomPrompt="1"/>
          </p:nvPr>
        </p:nvSpPr>
        <p:spPr>
          <a:xfrm>
            <a:off x="736543" y="2152573"/>
            <a:ext cx="3043294" cy="420688"/>
          </a:xfrm>
        </p:spPr>
        <p:txBody>
          <a:bodyPr anchor="ctr" anchorCtr="0"/>
          <a:lstStyle>
            <a:lvl1pPr>
              <a:defRPr sz="1800" b="1">
                <a:solidFill>
                  <a:schemeClr val="tx1"/>
                </a:solidFill>
              </a:defRPr>
            </a:lvl1pPr>
          </a:lstStyle>
          <a:p>
            <a:pPr lvl="0"/>
            <a:r>
              <a:rPr lang="da-DK" dirty="0"/>
              <a:t>Handling:</a:t>
            </a:r>
          </a:p>
        </p:txBody>
      </p:sp>
      <p:grpSp>
        <p:nvGrpSpPr>
          <p:cNvPr id="44" name="Gruppe 43">
            <a:extLst>
              <a:ext uri="{FF2B5EF4-FFF2-40B4-BE49-F238E27FC236}">
                <a16:creationId xmlns:a16="http://schemas.microsoft.com/office/drawing/2014/main" id="{ED8623A4-9B5D-F04B-8213-CD7559DE5738}"/>
              </a:ext>
            </a:extLst>
          </p:cNvPr>
          <p:cNvGrpSpPr/>
          <p:nvPr userDrawn="1"/>
        </p:nvGrpSpPr>
        <p:grpSpPr>
          <a:xfrm>
            <a:off x="777875" y="3302331"/>
            <a:ext cx="6029325" cy="1851102"/>
            <a:chOff x="6888744" y="3302331"/>
            <a:chExt cx="6029325" cy="1851102"/>
          </a:xfrm>
        </p:grpSpPr>
        <p:cxnSp>
          <p:nvCxnSpPr>
            <p:cNvPr id="35" name="Lige forbindelse 34">
              <a:extLst>
                <a:ext uri="{FF2B5EF4-FFF2-40B4-BE49-F238E27FC236}">
                  <a16:creationId xmlns:a16="http://schemas.microsoft.com/office/drawing/2014/main" id="{45067F2A-FAEF-6F47-B010-13A4EAB31252}"/>
                </a:ext>
              </a:extLst>
            </p:cNvPr>
            <p:cNvCxnSpPr>
              <a:cxnSpLocks/>
            </p:cNvCxnSpPr>
            <p:nvPr userDrawn="1"/>
          </p:nvCxnSpPr>
          <p:spPr>
            <a:xfrm>
              <a:off x="6888744" y="3302331"/>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7" name="Lige forbindelse 36">
              <a:extLst>
                <a:ext uri="{FF2B5EF4-FFF2-40B4-BE49-F238E27FC236}">
                  <a16:creationId xmlns:a16="http://schemas.microsoft.com/office/drawing/2014/main" id="{54A42D7D-6D54-8E45-B494-44E199905948}"/>
                </a:ext>
              </a:extLst>
            </p:cNvPr>
            <p:cNvCxnSpPr>
              <a:cxnSpLocks/>
            </p:cNvCxnSpPr>
            <p:nvPr userDrawn="1"/>
          </p:nvCxnSpPr>
          <p:spPr>
            <a:xfrm>
              <a:off x="6888744" y="3566774"/>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8" name="Lige forbindelse 37">
              <a:extLst>
                <a:ext uri="{FF2B5EF4-FFF2-40B4-BE49-F238E27FC236}">
                  <a16:creationId xmlns:a16="http://schemas.microsoft.com/office/drawing/2014/main" id="{05A77125-12A5-714F-ADEB-9C0D72545632}"/>
                </a:ext>
              </a:extLst>
            </p:cNvPr>
            <p:cNvCxnSpPr>
              <a:cxnSpLocks/>
            </p:cNvCxnSpPr>
            <p:nvPr userDrawn="1"/>
          </p:nvCxnSpPr>
          <p:spPr>
            <a:xfrm>
              <a:off x="6888744" y="3831217"/>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9" name="Lige forbindelse 38">
              <a:extLst>
                <a:ext uri="{FF2B5EF4-FFF2-40B4-BE49-F238E27FC236}">
                  <a16:creationId xmlns:a16="http://schemas.microsoft.com/office/drawing/2014/main" id="{2036D857-EF6E-5546-B010-24E162F41B31}"/>
                </a:ext>
              </a:extLst>
            </p:cNvPr>
            <p:cNvCxnSpPr>
              <a:cxnSpLocks/>
            </p:cNvCxnSpPr>
            <p:nvPr userDrawn="1"/>
          </p:nvCxnSpPr>
          <p:spPr>
            <a:xfrm>
              <a:off x="6888744" y="4095660"/>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0" name="Lige forbindelse 39">
              <a:extLst>
                <a:ext uri="{FF2B5EF4-FFF2-40B4-BE49-F238E27FC236}">
                  <a16:creationId xmlns:a16="http://schemas.microsoft.com/office/drawing/2014/main" id="{313565A4-B0CE-CF49-A042-2C1E73D74BC0}"/>
                </a:ext>
              </a:extLst>
            </p:cNvPr>
            <p:cNvCxnSpPr>
              <a:cxnSpLocks/>
            </p:cNvCxnSpPr>
            <p:nvPr userDrawn="1"/>
          </p:nvCxnSpPr>
          <p:spPr>
            <a:xfrm>
              <a:off x="6888744" y="4360103"/>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1" name="Lige forbindelse 40">
              <a:extLst>
                <a:ext uri="{FF2B5EF4-FFF2-40B4-BE49-F238E27FC236}">
                  <a16:creationId xmlns:a16="http://schemas.microsoft.com/office/drawing/2014/main" id="{0967E3EB-444D-FC42-9643-5D47AF301F74}"/>
                </a:ext>
              </a:extLst>
            </p:cNvPr>
            <p:cNvCxnSpPr>
              <a:cxnSpLocks/>
            </p:cNvCxnSpPr>
            <p:nvPr userDrawn="1"/>
          </p:nvCxnSpPr>
          <p:spPr>
            <a:xfrm>
              <a:off x="6888744" y="4624546"/>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2" name="Lige forbindelse 41">
              <a:extLst>
                <a:ext uri="{FF2B5EF4-FFF2-40B4-BE49-F238E27FC236}">
                  <a16:creationId xmlns:a16="http://schemas.microsoft.com/office/drawing/2014/main" id="{EB09C474-AE46-204D-B870-061BE3EC6D82}"/>
                </a:ext>
              </a:extLst>
            </p:cNvPr>
            <p:cNvCxnSpPr>
              <a:cxnSpLocks/>
            </p:cNvCxnSpPr>
            <p:nvPr userDrawn="1"/>
          </p:nvCxnSpPr>
          <p:spPr>
            <a:xfrm>
              <a:off x="6888744" y="4888989"/>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3" name="Lige forbindelse 42">
              <a:extLst>
                <a:ext uri="{FF2B5EF4-FFF2-40B4-BE49-F238E27FC236}">
                  <a16:creationId xmlns:a16="http://schemas.microsoft.com/office/drawing/2014/main" id="{0103823B-9A17-974A-8F8F-DC520D78435F}"/>
                </a:ext>
              </a:extLst>
            </p:cNvPr>
            <p:cNvCxnSpPr>
              <a:cxnSpLocks/>
            </p:cNvCxnSpPr>
            <p:nvPr userDrawn="1"/>
          </p:nvCxnSpPr>
          <p:spPr>
            <a:xfrm>
              <a:off x="6888744" y="5153433"/>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45" name="Pladsholder til tekst 25">
            <a:extLst>
              <a:ext uri="{FF2B5EF4-FFF2-40B4-BE49-F238E27FC236}">
                <a16:creationId xmlns:a16="http://schemas.microsoft.com/office/drawing/2014/main" id="{7FF22279-FE8A-644B-AF9F-EF54F36A115A}"/>
              </a:ext>
            </a:extLst>
          </p:cNvPr>
          <p:cNvSpPr>
            <a:spLocks noGrp="1"/>
          </p:cNvSpPr>
          <p:nvPr>
            <p:ph type="body" sz="quarter" idx="17" hasCustomPrompt="1"/>
          </p:nvPr>
        </p:nvSpPr>
        <p:spPr>
          <a:xfrm>
            <a:off x="6348401" y="1815289"/>
            <a:ext cx="816101" cy="817373"/>
          </a:xfrm>
          <a:blipFill>
            <a:blip r:embed="rId3"/>
            <a:stretch>
              <a:fillRect/>
            </a:stretch>
          </a:blipFill>
        </p:spPr>
        <p:txBody>
          <a:bodyPr/>
          <a:lstStyle/>
          <a:p>
            <a:pPr lvl="0"/>
            <a:r>
              <a:rPr lang="da-DK" dirty="0"/>
              <a:t> </a:t>
            </a:r>
          </a:p>
        </p:txBody>
      </p:sp>
      <p:sp>
        <p:nvSpPr>
          <p:cNvPr id="46" name="Tekstfelt 45">
            <a:extLst>
              <a:ext uri="{FF2B5EF4-FFF2-40B4-BE49-F238E27FC236}">
                <a16:creationId xmlns:a16="http://schemas.microsoft.com/office/drawing/2014/main" id="{E368EDA2-760D-5242-8DF1-591637E16C0E}"/>
              </a:ext>
            </a:extLst>
          </p:cNvPr>
          <p:cNvSpPr txBox="1"/>
          <p:nvPr userDrawn="1"/>
        </p:nvSpPr>
        <p:spPr>
          <a:xfrm>
            <a:off x="4736123" y="9620852"/>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47" name="Pladsholder til tekst 30">
            <a:extLst>
              <a:ext uri="{FF2B5EF4-FFF2-40B4-BE49-F238E27FC236}">
                <a16:creationId xmlns:a16="http://schemas.microsoft.com/office/drawing/2014/main" id="{96FAA858-78F9-124B-BB50-9BAFD5FC7BC1}"/>
              </a:ext>
            </a:extLst>
          </p:cNvPr>
          <p:cNvSpPr>
            <a:spLocks noGrp="1"/>
          </p:cNvSpPr>
          <p:nvPr>
            <p:ph type="body" sz="quarter" idx="18"/>
          </p:nvPr>
        </p:nvSpPr>
        <p:spPr>
          <a:xfrm>
            <a:off x="377824" y="6162748"/>
            <a:ext cx="6804025" cy="3888000"/>
          </a:xfrm>
          <a:ln w="38100" cap="rnd" cmpd="dbl">
            <a:solidFill>
              <a:schemeClr val="accent1"/>
            </a:solidFill>
          </a:ln>
        </p:spPr>
        <p:txBody>
          <a:bodyPr vert="horz" lIns="360000" tIns="900000" rIns="360000" bIns="360000" rtlCol="0">
            <a:noAutofit/>
          </a:bodyPr>
          <a:lstStyle>
            <a:lvl1pPr>
              <a:defRPr lang="da-DK" dirty="0"/>
            </a:lvl1pPr>
          </a:lstStyle>
          <a:p>
            <a:pPr lvl="0"/>
            <a:r>
              <a:rPr lang="da-DK" dirty="0"/>
              <a:t>Klik for at redigere teksttypografierne i masteren</a:t>
            </a:r>
          </a:p>
        </p:txBody>
      </p:sp>
      <p:sp>
        <p:nvSpPr>
          <p:cNvPr id="48" name="Pladsholder til tekst 32">
            <a:extLst>
              <a:ext uri="{FF2B5EF4-FFF2-40B4-BE49-F238E27FC236}">
                <a16:creationId xmlns:a16="http://schemas.microsoft.com/office/drawing/2014/main" id="{1A2626B6-521E-DA4C-B284-F41FCA6B6C2C}"/>
              </a:ext>
            </a:extLst>
          </p:cNvPr>
          <p:cNvSpPr>
            <a:spLocks noGrp="1"/>
          </p:cNvSpPr>
          <p:nvPr>
            <p:ph type="body" sz="quarter" idx="19" hasCustomPrompt="1"/>
          </p:nvPr>
        </p:nvSpPr>
        <p:spPr>
          <a:xfrm>
            <a:off x="736543" y="6546154"/>
            <a:ext cx="3043294" cy="420688"/>
          </a:xfrm>
        </p:spPr>
        <p:txBody>
          <a:bodyPr anchor="ctr" anchorCtr="0"/>
          <a:lstStyle>
            <a:lvl1pPr>
              <a:defRPr sz="1800" b="1">
                <a:solidFill>
                  <a:schemeClr val="tx1"/>
                </a:solidFill>
              </a:defRPr>
            </a:lvl1pPr>
          </a:lstStyle>
          <a:p>
            <a:pPr lvl="0"/>
            <a:r>
              <a:rPr lang="da-DK" dirty="0"/>
              <a:t>Handling:</a:t>
            </a:r>
          </a:p>
        </p:txBody>
      </p:sp>
      <p:grpSp>
        <p:nvGrpSpPr>
          <p:cNvPr id="49" name="Gruppe 48">
            <a:extLst>
              <a:ext uri="{FF2B5EF4-FFF2-40B4-BE49-F238E27FC236}">
                <a16:creationId xmlns:a16="http://schemas.microsoft.com/office/drawing/2014/main" id="{D6D38C5A-AE6F-B746-B090-F1DDEF9DD0D6}"/>
              </a:ext>
            </a:extLst>
          </p:cNvPr>
          <p:cNvGrpSpPr/>
          <p:nvPr userDrawn="1"/>
        </p:nvGrpSpPr>
        <p:grpSpPr>
          <a:xfrm>
            <a:off x="777875" y="7695912"/>
            <a:ext cx="6029325" cy="1851102"/>
            <a:chOff x="6888744" y="3302331"/>
            <a:chExt cx="6029325" cy="1851102"/>
          </a:xfrm>
        </p:grpSpPr>
        <p:cxnSp>
          <p:nvCxnSpPr>
            <p:cNvPr id="50" name="Lige forbindelse 49">
              <a:extLst>
                <a:ext uri="{FF2B5EF4-FFF2-40B4-BE49-F238E27FC236}">
                  <a16:creationId xmlns:a16="http://schemas.microsoft.com/office/drawing/2014/main" id="{68B6F583-19D7-534F-93A9-330DCE425F2D}"/>
                </a:ext>
              </a:extLst>
            </p:cNvPr>
            <p:cNvCxnSpPr>
              <a:cxnSpLocks/>
            </p:cNvCxnSpPr>
            <p:nvPr userDrawn="1"/>
          </p:nvCxnSpPr>
          <p:spPr>
            <a:xfrm>
              <a:off x="6888744" y="3302331"/>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1" name="Lige forbindelse 50">
              <a:extLst>
                <a:ext uri="{FF2B5EF4-FFF2-40B4-BE49-F238E27FC236}">
                  <a16:creationId xmlns:a16="http://schemas.microsoft.com/office/drawing/2014/main" id="{969B7AD6-683F-1A40-AD9B-A45EA4E56EF9}"/>
                </a:ext>
              </a:extLst>
            </p:cNvPr>
            <p:cNvCxnSpPr>
              <a:cxnSpLocks/>
            </p:cNvCxnSpPr>
            <p:nvPr userDrawn="1"/>
          </p:nvCxnSpPr>
          <p:spPr>
            <a:xfrm>
              <a:off x="6888744" y="3566774"/>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2" name="Lige forbindelse 51">
              <a:extLst>
                <a:ext uri="{FF2B5EF4-FFF2-40B4-BE49-F238E27FC236}">
                  <a16:creationId xmlns:a16="http://schemas.microsoft.com/office/drawing/2014/main" id="{BB740812-4D15-0345-BC12-44E8B78A0F31}"/>
                </a:ext>
              </a:extLst>
            </p:cNvPr>
            <p:cNvCxnSpPr>
              <a:cxnSpLocks/>
            </p:cNvCxnSpPr>
            <p:nvPr userDrawn="1"/>
          </p:nvCxnSpPr>
          <p:spPr>
            <a:xfrm>
              <a:off x="6888744" y="3831217"/>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3" name="Lige forbindelse 52">
              <a:extLst>
                <a:ext uri="{FF2B5EF4-FFF2-40B4-BE49-F238E27FC236}">
                  <a16:creationId xmlns:a16="http://schemas.microsoft.com/office/drawing/2014/main" id="{84BBAC0F-0EC1-7F43-8B97-75EBF13AFF21}"/>
                </a:ext>
              </a:extLst>
            </p:cNvPr>
            <p:cNvCxnSpPr>
              <a:cxnSpLocks/>
            </p:cNvCxnSpPr>
            <p:nvPr userDrawn="1"/>
          </p:nvCxnSpPr>
          <p:spPr>
            <a:xfrm>
              <a:off x="6888744" y="4095660"/>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4" name="Lige forbindelse 53">
              <a:extLst>
                <a:ext uri="{FF2B5EF4-FFF2-40B4-BE49-F238E27FC236}">
                  <a16:creationId xmlns:a16="http://schemas.microsoft.com/office/drawing/2014/main" id="{D4D5344B-B7EA-4944-AA7B-7841BE466377}"/>
                </a:ext>
              </a:extLst>
            </p:cNvPr>
            <p:cNvCxnSpPr>
              <a:cxnSpLocks/>
            </p:cNvCxnSpPr>
            <p:nvPr userDrawn="1"/>
          </p:nvCxnSpPr>
          <p:spPr>
            <a:xfrm>
              <a:off x="6888744" y="4360103"/>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5" name="Lige forbindelse 54">
              <a:extLst>
                <a:ext uri="{FF2B5EF4-FFF2-40B4-BE49-F238E27FC236}">
                  <a16:creationId xmlns:a16="http://schemas.microsoft.com/office/drawing/2014/main" id="{F2BEED3B-DAE9-9C4D-8382-90767411DF4F}"/>
                </a:ext>
              </a:extLst>
            </p:cNvPr>
            <p:cNvCxnSpPr>
              <a:cxnSpLocks/>
            </p:cNvCxnSpPr>
            <p:nvPr userDrawn="1"/>
          </p:nvCxnSpPr>
          <p:spPr>
            <a:xfrm>
              <a:off x="6888744" y="4624546"/>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6" name="Lige forbindelse 55">
              <a:extLst>
                <a:ext uri="{FF2B5EF4-FFF2-40B4-BE49-F238E27FC236}">
                  <a16:creationId xmlns:a16="http://schemas.microsoft.com/office/drawing/2014/main" id="{BED506F0-AAA6-D44F-8C33-7B1FCCFDD2B4}"/>
                </a:ext>
              </a:extLst>
            </p:cNvPr>
            <p:cNvCxnSpPr>
              <a:cxnSpLocks/>
            </p:cNvCxnSpPr>
            <p:nvPr userDrawn="1"/>
          </p:nvCxnSpPr>
          <p:spPr>
            <a:xfrm>
              <a:off x="6888744" y="4888989"/>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7" name="Lige forbindelse 56">
              <a:extLst>
                <a:ext uri="{FF2B5EF4-FFF2-40B4-BE49-F238E27FC236}">
                  <a16:creationId xmlns:a16="http://schemas.microsoft.com/office/drawing/2014/main" id="{FCC8F99F-85CA-7342-AFD0-0E748B620BC6}"/>
                </a:ext>
              </a:extLst>
            </p:cNvPr>
            <p:cNvCxnSpPr>
              <a:cxnSpLocks/>
            </p:cNvCxnSpPr>
            <p:nvPr userDrawn="1"/>
          </p:nvCxnSpPr>
          <p:spPr>
            <a:xfrm>
              <a:off x="6888744" y="5153433"/>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58" name="Pladsholder til tekst 25">
            <a:extLst>
              <a:ext uri="{FF2B5EF4-FFF2-40B4-BE49-F238E27FC236}">
                <a16:creationId xmlns:a16="http://schemas.microsoft.com/office/drawing/2014/main" id="{6BD29F73-C576-DE4D-9980-641535E8CEDE}"/>
              </a:ext>
            </a:extLst>
          </p:cNvPr>
          <p:cNvSpPr>
            <a:spLocks noGrp="1"/>
          </p:cNvSpPr>
          <p:nvPr>
            <p:ph type="body" sz="quarter" idx="20" hasCustomPrompt="1"/>
          </p:nvPr>
        </p:nvSpPr>
        <p:spPr>
          <a:xfrm>
            <a:off x="6348401" y="6208870"/>
            <a:ext cx="816101" cy="817373"/>
          </a:xfrm>
          <a:blipFill>
            <a:blip r:embed="rId3"/>
            <a:stretch>
              <a:fillRect/>
            </a:stretch>
          </a:blipFill>
        </p:spPr>
        <p:txBody>
          <a:bodyPr/>
          <a:lstStyle/>
          <a:p>
            <a:pPr lvl="0"/>
            <a:r>
              <a:rPr lang="da-DK" dirty="0"/>
              <a:t> </a:t>
            </a:r>
          </a:p>
        </p:txBody>
      </p:sp>
      <p:cxnSp>
        <p:nvCxnSpPr>
          <p:cNvPr id="59" name="Lige forbindelse 58">
            <a:extLst>
              <a:ext uri="{FF2B5EF4-FFF2-40B4-BE49-F238E27FC236}">
                <a16:creationId xmlns:a16="http://schemas.microsoft.com/office/drawing/2014/main" id="{1C968103-FD6C-F74D-80CA-BE4E1C0D4573}"/>
              </a:ext>
            </a:extLst>
          </p:cNvPr>
          <p:cNvCxnSpPr>
            <a:cxnSpLocks/>
          </p:cNvCxnSpPr>
          <p:nvPr userDrawn="1"/>
        </p:nvCxnSpPr>
        <p:spPr>
          <a:xfrm>
            <a:off x="1860174" y="2447342"/>
            <a:ext cx="4246158"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0" name="Pladsholder til tekst 4">
            <a:extLst>
              <a:ext uri="{FF2B5EF4-FFF2-40B4-BE49-F238E27FC236}">
                <a16:creationId xmlns:a16="http://schemas.microsoft.com/office/drawing/2014/main" id="{E30EDFFE-63C4-3A43-9926-6EFE36174CFF}"/>
              </a:ext>
            </a:extLst>
          </p:cNvPr>
          <p:cNvSpPr>
            <a:spLocks noGrp="1"/>
          </p:cNvSpPr>
          <p:nvPr>
            <p:ph type="body" sz="quarter" idx="22" hasCustomPrompt="1"/>
          </p:nvPr>
        </p:nvSpPr>
        <p:spPr>
          <a:xfrm>
            <a:off x="6547511" y="1971539"/>
            <a:ext cx="144000" cy="144000"/>
          </a:xfrm>
          <a:prstGeom prst="ellipse">
            <a:avLst/>
          </a:prstGeom>
          <a:solidFill>
            <a:schemeClr val="accent1"/>
          </a:solidFill>
        </p:spPr>
        <p:txBody>
          <a:bodyPr/>
          <a:lstStyle>
            <a:lvl1pPr>
              <a:defRPr>
                <a:solidFill>
                  <a:schemeClr val="accent1"/>
                </a:solidFill>
              </a:defRPr>
            </a:lvl1pPr>
          </a:lstStyle>
          <a:p>
            <a:pPr lvl="0"/>
            <a:r>
              <a:rPr lang="da-DK" dirty="0"/>
              <a:t> </a:t>
            </a:r>
          </a:p>
        </p:txBody>
      </p:sp>
      <p:cxnSp>
        <p:nvCxnSpPr>
          <p:cNvPr id="62" name="Lige forbindelse 61">
            <a:extLst>
              <a:ext uri="{FF2B5EF4-FFF2-40B4-BE49-F238E27FC236}">
                <a16:creationId xmlns:a16="http://schemas.microsoft.com/office/drawing/2014/main" id="{04D88C55-A2CB-1047-8876-69E346FFD7C9}"/>
              </a:ext>
            </a:extLst>
          </p:cNvPr>
          <p:cNvCxnSpPr>
            <a:cxnSpLocks/>
          </p:cNvCxnSpPr>
          <p:nvPr userDrawn="1"/>
        </p:nvCxnSpPr>
        <p:spPr>
          <a:xfrm>
            <a:off x="1860174" y="6857977"/>
            <a:ext cx="4246158"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3" name="Pladsholder til tekst 4">
            <a:extLst>
              <a:ext uri="{FF2B5EF4-FFF2-40B4-BE49-F238E27FC236}">
                <a16:creationId xmlns:a16="http://schemas.microsoft.com/office/drawing/2014/main" id="{7E54AB49-3E89-C34F-853E-61E321BD7AE6}"/>
              </a:ext>
            </a:extLst>
          </p:cNvPr>
          <p:cNvSpPr>
            <a:spLocks noGrp="1"/>
          </p:cNvSpPr>
          <p:nvPr>
            <p:ph type="body" sz="quarter" idx="24" hasCustomPrompt="1"/>
          </p:nvPr>
        </p:nvSpPr>
        <p:spPr>
          <a:xfrm>
            <a:off x="6547511" y="6360658"/>
            <a:ext cx="144000" cy="144000"/>
          </a:xfrm>
          <a:prstGeom prst="ellipse">
            <a:avLst/>
          </a:prstGeom>
          <a:solidFill>
            <a:schemeClr val="accent1"/>
          </a:solidFill>
        </p:spPr>
        <p:txBody>
          <a:bodyPr/>
          <a:lstStyle>
            <a:lvl1pPr>
              <a:defRPr>
                <a:solidFill>
                  <a:schemeClr val="accent1"/>
                </a:solidFill>
              </a:defRPr>
            </a:lvl1pPr>
          </a:lstStyle>
          <a:p>
            <a:pPr lvl="0"/>
            <a:r>
              <a:rPr lang="da-DK" dirty="0"/>
              <a:t> </a:t>
            </a:r>
          </a:p>
        </p:txBody>
      </p:sp>
    </p:spTree>
    <p:extLst>
      <p:ext uri="{BB962C8B-B14F-4D97-AF65-F5344CB8AC3E}">
        <p14:creationId xmlns:p14="http://schemas.microsoft.com/office/powerpoint/2010/main" val="2790014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Handling – Fase 2">
    <p:spTree>
      <p:nvGrpSpPr>
        <p:cNvPr id="1" name=""/>
        <p:cNvGrpSpPr/>
        <p:nvPr/>
      </p:nvGrpSpPr>
      <p:grpSpPr>
        <a:xfrm>
          <a:off x="0" y="0"/>
          <a:ext cx="0" cy="0"/>
          <a:chOff x="0" y="0"/>
          <a:chExt cx="0" cy="0"/>
        </a:xfrm>
      </p:grpSpPr>
      <p:sp>
        <p:nvSpPr>
          <p:cNvPr id="7" name="Pladsholder til sidefod 5"/>
          <p:cNvSpPr txBox="1">
            <a:spLocks/>
          </p:cNvSpPr>
          <p:nvPr userDrawn="1"/>
        </p:nvSpPr>
        <p:spPr>
          <a:xfrm>
            <a:off x="70874" y="9914687"/>
            <a:ext cx="2551390" cy="569241"/>
          </a:xfrm>
          <a:prstGeom prst="rect">
            <a:avLst/>
          </a:prstGeom>
        </p:spPr>
        <p:txBody>
          <a:bodyPr vert="horz" lIns="26922" tIns="13461" rIns="26922" bIns="13461" rtlCol="0" anchor="ctr"/>
          <a:lstStyle>
            <a:defPPr>
              <a:defRPr lang="da-DK"/>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da-DK" sz="342" dirty="0"/>
          </a:p>
        </p:txBody>
      </p:sp>
      <p:sp>
        <p:nvSpPr>
          <p:cNvPr id="4" name="Pladsholder til titel 1">
            <a:extLst>
              <a:ext uri="{FF2B5EF4-FFF2-40B4-BE49-F238E27FC236}">
                <a16:creationId xmlns:a16="http://schemas.microsoft.com/office/drawing/2014/main" id="{DE5BEBA9-C6AC-1B40-85E2-12CD00EF950D}"/>
              </a:ext>
            </a:extLst>
          </p:cNvPr>
          <p:cNvSpPr>
            <a:spLocks noGrp="1"/>
          </p:cNvSpPr>
          <p:nvPr>
            <p:ph type="title" hasCustomPrompt="1"/>
          </p:nvPr>
        </p:nvSpPr>
        <p:spPr>
          <a:xfrm>
            <a:off x="377267" y="659653"/>
            <a:ext cx="6805141" cy="498588"/>
          </a:xfrm>
          <a:prstGeom prst="rect">
            <a:avLst/>
          </a:prstGeom>
        </p:spPr>
        <p:txBody>
          <a:bodyPr vert="horz" lIns="0" tIns="0" rIns="0" bIns="0" rtlCol="0" anchor="t" anchorCtr="0">
            <a:noAutofit/>
          </a:bodyPr>
          <a:lstStyle>
            <a:lvl1pPr>
              <a:defRPr sz="2000"/>
            </a:lvl1pPr>
          </a:lstStyle>
          <a:p>
            <a:r>
              <a:rPr lang="da-DK" dirty="0">
                <a:solidFill>
                  <a:schemeClr val="tx2"/>
                </a:solidFill>
              </a:rPr>
              <a:t>Beredskabsspil – Handlinger</a:t>
            </a:r>
            <a:br>
              <a:rPr lang="da-DK" dirty="0">
                <a:solidFill>
                  <a:schemeClr val="tx2"/>
                </a:solidFill>
              </a:rPr>
            </a:br>
            <a:r>
              <a:rPr lang="da-DK" dirty="0">
                <a:solidFill>
                  <a:schemeClr val="tx2"/>
                </a:solidFill>
              </a:rPr>
              <a:t>Fase 2</a:t>
            </a:r>
            <a:endParaRPr lang="da-DK" noProof="0" dirty="0"/>
          </a:p>
        </p:txBody>
      </p:sp>
      <p:grpSp>
        <p:nvGrpSpPr>
          <p:cNvPr id="16" name="Gruppe 15">
            <a:extLst>
              <a:ext uri="{FF2B5EF4-FFF2-40B4-BE49-F238E27FC236}">
                <a16:creationId xmlns:a16="http://schemas.microsoft.com/office/drawing/2014/main" id="{44A19EC5-AAFC-4741-8C67-D4EBEB79A20F}"/>
              </a:ext>
            </a:extLst>
          </p:cNvPr>
          <p:cNvGrpSpPr/>
          <p:nvPr userDrawn="1"/>
        </p:nvGrpSpPr>
        <p:grpSpPr>
          <a:xfrm>
            <a:off x="500168" y="1346777"/>
            <a:ext cx="6307032" cy="225224"/>
            <a:chOff x="500168" y="3868378"/>
            <a:chExt cx="6307032" cy="225224"/>
          </a:xfrm>
        </p:grpSpPr>
        <p:cxnSp>
          <p:nvCxnSpPr>
            <p:cNvPr id="17" name="Lige forbindelse 16">
              <a:extLst>
                <a:ext uri="{FF2B5EF4-FFF2-40B4-BE49-F238E27FC236}">
                  <a16:creationId xmlns:a16="http://schemas.microsoft.com/office/drawing/2014/main" id="{43D911F7-8C01-764A-A7C9-4F01523EF340}"/>
                </a:ext>
              </a:extLst>
            </p:cNvPr>
            <p:cNvCxnSpPr>
              <a:cxnSpLocks/>
            </p:cNvCxnSpPr>
            <p:nvPr/>
          </p:nvCxnSpPr>
          <p:spPr>
            <a:xfrm>
              <a:off x="777875" y="3977640"/>
              <a:ext cx="6029325" cy="0"/>
            </a:xfrm>
            <a:prstGeom prst="line">
              <a:avLst/>
            </a:prstGeom>
            <a:ln w="19050">
              <a:solidFill>
                <a:schemeClr val="tx2"/>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18" name="Billede 17">
              <a:extLst>
                <a:ext uri="{FF2B5EF4-FFF2-40B4-BE49-F238E27FC236}">
                  <a16:creationId xmlns:a16="http://schemas.microsoft.com/office/drawing/2014/main" id="{1F982D9F-6D62-6A4F-B7DD-2BE68861153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0168" y="3868378"/>
              <a:ext cx="225224" cy="225224"/>
            </a:xfrm>
            <a:prstGeom prst="rect">
              <a:avLst/>
            </a:prstGeom>
          </p:spPr>
        </p:pic>
      </p:grpSp>
      <p:grpSp>
        <p:nvGrpSpPr>
          <p:cNvPr id="19" name="Gruppe 18">
            <a:extLst>
              <a:ext uri="{FF2B5EF4-FFF2-40B4-BE49-F238E27FC236}">
                <a16:creationId xmlns:a16="http://schemas.microsoft.com/office/drawing/2014/main" id="{09905E58-74BC-DD42-B0FF-A168F4012232}"/>
              </a:ext>
            </a:extLst>
          </p:cNvPr>
          <p:cNvGrpSpPr/>
          <p:nvPr userDrawn="1"/>
        </p:nvGrpSpPr>
        <p:grpSpPr>
          <a:xfrm>
            <a:off x="500168" y="5800204"/>
            <a:ext cx="6307032" cy="225224"/>
            <a:chOff x="500168" y="3868378"/>
            <a:chExt cx="6307032" cy="225224"/>
          </a:xfrm>
        </p:grpSpPr>
        <p:cxnSp>
          <p:nvCxnSpPr>
            <p:cNvPr id="20" name="Lige forbindelse 19">
              <a:extLst>
                <a:ext uri="{FF2B5EF4-FFF2-40B4-BE49-F238E27FC236}">
                  <a16:creationId xmlns:a16="http://schemas.microsoft.com/office/drawing/2014/main" id="{B9029D70-6DDF-614F-BC90-BDDFB6EE65D5}"/>
                </a:ext>
              </a:extLst>
            </p:cNvPr>
            <p:cNvCxnSpPr>
              <a:cxnSpLocks/>
            </p:cNvCxnSpPr>
            <p:nvPr/>
          </p:nvCxnSpPr>
          <p:spPr>
            <a:xfrm>
              <a:off x="777875" y="3977640"/>
              <a:ext cx="6029325" cy="0"/>
            </a:xfrm>
            <a:prstGeom prst="line">
              <a:avLst/>
            </a:prstGeom>
            <a:ln w="19050">
              <a:solidFill>
                <a:schemeClr val="tx2"/>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21" name="Billede 20">
              <a:extLst>
                <a:ext uri="{FF2B5EF4-FFF2-40B4-BE49-F238E27FC236}">
                  <a16:creationId xmlns:a16="http://schemas.microsoft.com/office/drawing/2014/main" id="{B07A26ED-B688-AD48-B4DC-DE76A3F3734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0168" y="3868378"/>
              <a:ext cx="225224" cy="225224"/>
            </a:xfrm>
            <a:prstGeom prst="rect">
              <a:avLst/>
            </a:prstGeom>
          </p:spPr>
        </p:pic>
      </p:grpSp>
      <p:sp>
        <p:nvSpPr>
          <p:cNvPr id="23" name="Tekstfelt 22">
            <a:extLst>
              <a:ext uri="{FF2B5EF4-FFF2-40B4-BE49-F238E27FC236}">
                <a16:creationId xmlns:a16="http://schemas.microsoft.com/office/drawing/2014/main" id="{AE0B698D-C906-5A4A-A102-06016AEFBA4E}"/>
              </a:ext>
            </a:extLst>
          </p:cNvPr>
          <p:cNvSpPr txBox="1"/>
          <p:nvPr userDrawn="1"/>
        </p:nvSpPr>
        <p:spPr>
          <a:xfrm>
            <a:off x="4736123" y="5227271"/>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31" name="Pladsholder til tekst 30">
            <a:extLst>
              <a:ext uri="{FF2B5EF4-FFF2-40B4-BE49-F238E27FC236}">
                <a16:creationId xmlns:a16="http://schemas.microsoft.com/office/drawing/2014/main" id="{E69E208C-FC11-194C-BCE5-3954822924C3}"/>
              </a:ext>
            </a:extLst>
          </p:cNvPr>
          <p:cNvSpPr>
            <a:spLocks noGrp="1"/>
          </p:cNvSpPr>
          <p:nvPr>
            <p:ph type="body" sz="quarter" idx="10"/>
          </p:nvPr>
        </p:nvSpPr>
        <p:spPr>
          <a:xfrm>
            <a:off x="377824" y="1769167"/>
            <a:ext cx="6804025" cy="3888000"/>
          </a:xfrm>
          <a:ln w="38100" cap="rnd" cmpd="sng">
            <a:solidFill>
              <a:schemeClr val="accent2"/>
            </a:solidFill>
            <a:prstDash val="sysDot"/>
          </a:ln>
        </p:spPr>
        <p:txBody>
          <a:bodyPr vert="horz" lIns="360000" tIns="900000" rIns="360000" bIns="360000" rtlCol="0">
            <a:noAutofit/>
          </a:bodyPr>
          <a:lstStyle>
            <a:lvl1pPr>
              <a:defRPr lang="da-DK" dirty="0"/>
            </a:lvl1pPr>
          </a:lstStyle>
          <a:p>
            <a:pPr lvl="0"/>
            <a:r>
              <a:rPr lang="da-DK" dirty="0"/>
              <a:t>Klik for at redigere teksttypografierne i masteren</a:t>
            </a:r>
          </a:p>
        </p:txBody>
      </p:sp>
      <p:sp>
        <p:nvSpPr>
          <p:cNvPr id="33" name="Pladsholder til tekst 32">
            <a:extLst>
              <a:ext uri="{FF2B5EF4-FFF2-40B4-BE49-F238E27FC236}">
                <a16:creationId xmlns:a16="http://schemas.microsoft.com/office/drawing/2014/main" id="{DE23E09B-8B63-EE46-B8B3-30428B8393E4}"/>
              </a:ext>
            </a:extLst>
          </p:cNvPr>
          <p:cNvSpPr>
            <a:spLocks noGrp="1"/>
          </p:cNvSpPr>
          <p:nvPr>
            <p:ph type="body" sz="quarter" idx="11" hasCustomPrompt="1"/>
          </p:nvPr>
        </p:nvSpPr>
        <p:spPr>
          <a:xfrm>
            <a:off x="736543" y="2152573"/>
            <a:ext cx="3043294" cy="420688"/>
          </a:xfrm>
        </p:spPr>
        <p:txBody>
          <a:bodyPr anchor="ctr" anchorCtr="0"/>
          <a:lstStyle>
            <a:lvl1pPr>
              <a:defRPr sz="1800" b="1">
                <a:solidFill>
                  <a:schemeClr val="tx1"/>
                </a:solidFill>
              </a:defRPr>
            </a:lvl1pPr>
          </a:lstStyle>
          <a:p>
            <a:pPr lvl="0"/>
            <a:r>
              <a:rPr lang="da-DK" dirty="0"/>
              <a:t>Handling:</a:t>
            </a:r>
          </a:p>
        </p:txBody>
      </p:sp>
      <p:grpSp>
        <p:nvGrpSpPr>
          <p:cNvPr id="44" name="Gruppe 43">
            <a:extLst>
              <a:ext uri="{FF2B5EF4-FFF2-40B4-BE49-F238E27FC236}">
                <a16:creationId xmlns:a16="http://schemas.microsoft.com/office/drawing/2014/main" id="{ED8623A4-9B5D-F04B-8213-CD7559DE5738}"/>
              </a:ext>
            </a:extLst>
          </p:cNvPr>
          <p:cNvGrpSpPr/>
          <p:nvPr userDrawn="1"/>
        </p:nvGrpSpPr>
        <p:grpSpPr>
          <a:xfrm>
            <a:off x="777875" y="3302331"/>
            <a:ext cx="6029325" cy="1851102"/>
            <a:chOff x="6888744" y="3302331"/>
            <a:chExt cx="6029325" cy="1851102"/>
          </a:xfrm>
        </p:grpSpPr>
        <p:cxnSp>
          <p:nvCxnSpPr>
            <p:cNvPr id="35" name="Lige forbindelse 34">
              <a:extLst>
                <a:ext uri="{FF2B5EF4-FFF2-40B4-BE49-F238E27FC236}">
                  <a16:creationId xmlns:a16="http://schemas.microsoft.com/office/drawing/2014/main" id="{45067F2A-FAEF-6F47-B010-13A4EAB31252}"/>
                </a:ext>
              </a:extLst>
            </p:cNvPr>
            <p:cNvCxnSpPr>
              <a:cxnSpLocks/>
            </p:cNvCxnSpPr>
            <p:nvPr userDrawn="1"/>
          </p:nvCxnSpPr>
          <p:spPr>
            <a:xfrm>
              <a:off x="6888744" y="3302331"/>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7" name="Lige forbindelse 36">
              <a:extLst>
                <a:ext uri="{FF2B5EF4-FFF2-40B4-BE49-F238E27FC236}">
                  <a16:creationId xmlns:a16="http://schemas.microsoft.com/office/drawing/2014/main" id="{54A42D7D-6D54-8E45-B494-44E199905948}"/>
                </a:ext>
              </a:extLst>
            </p:cNvPr>
            <p:cNvCxnSpPr>
              <a:cxnSpLocks/>
            </p:cNvCxnSpPr>
            <p:nvPr userDrawn="1"/>
          </p:nvCxnSpPr>
          <p:spPr>
            <a:xfrm>
              <a:off x="6888744" y="3566774"/>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8" name="Lige forbindelse 37">
              <a:extLst>
                <a:ext uri="{FF2B5EF4-FFF2-40B4-BE49-F238E27FC236}">
                  <a16:creationId xmlns:a16="http://schemas.microsoft.com/office/drawing/2014/main" id="{05A77125-12A5-714F-ADEB-9C0D72545632}"/>
                </a:ext>
              </a:extLst>
            </p:cNvPr>
            <p:cNvCxnSpPr>
              <a:cxnSpLocks/>
            </p:cNvCxnSpPr>
            <p:nvPr userDrawn="1"/>
          </p:nvCxnSpPr>
          <p:spPr>
            <a:xfrm>
              <a:off x="6888744" y="3831217"/>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9" name="Lige forbindelse 38">
              <a:extLst>
                <a:ext uri="{FF2B5EF4-FFF2-40B4-BE49-F238E27FC236}">
                  <a16:creationId xmlns:a16="http://schemas.microsoft.com/office/drawing/2014/main" id="{2036D857-EF6E-5546-B010-24E162F41B31}"/>
                </a:ext>
              </a:extLst>
            </p:cNvPr>
            <p:cNvCxnSpPr>
              <a:cxnSpLocks/>
            </p:cNvCxnSpPr>
            <p:nvPr userDrawn="1"/>
          </p:nvCxnSpPr>
          <p:spPr>
            <a:xfrm>
              <a:off x="6888744" y="4095660"/>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0" name="Lige forbindelse 39">
              <a:extLst>
                <a:ext uri="{FF2B5EF4-FFF2-40B4-BE49-F238E27FC236}">
                  <a16:creationId xmlns:a16="http://schemas.microsoft.com/office/drawing/2014/main" id="{313565A4-B0CE-CF49-A042-2C1E73D74BC0}"/>
                </a:ext>
              </a:extLst>
            </p:cNvPr>
            <p:cNvCxnSpPr>
              <a:cxnSpLocks/>
            </p:cNvCxnSpPr>
            <p:nvPr userDrawn="1"/>
          </p:nvCxnSpPr>
          <p:spPr>
            <a:xfrm>
              <a:off x="6888744" y="4360103"/>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1" name="Lige forbindelse 40">
              <a:extLst>
                <a:ext uri="{FF2B5EF4-FFF2-40B4-BE49-F238E27FC236}">
                  <a16:creationId xmlns:a16="http://schemas.microsoft.com/office/drawing/2014/main" id="{0967E3EB-444D-FC42-9643-5D47AF301F74}"/>
                </a:ext>
              </a:extLst>
            </p:cNvPr>
            <p:cNvCxnSpPr>
              <a:cxnSpLocks/>
            </p:cNvCxnSpPr>
            <p:nvPr userDrawn="1"/>
          </p:nvCxnSpPr>
          <p:spPr>
            <a:xfrm>
              <a:off x="6888744" y="4624546"/>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2" name="Lige forbindelse 41">
              <a:extLst>
                <a:ext uri="{FF2B5EF4-FFF2-40B4-BE49-F238E27FC236}">
                  <a16:creationId xmlns:a16="http://schemas.microsoft.com/office/drawing/2014/main" id="{EB09C474-AE46-204D-B870-061BE3EC6D82}"/>
                </a:ext>
              </a:extLst>
            </p:cNvPr>
            <p:cNvCxnSpPr>
              <a:cxnSpLocks/>
            </p:cNvCxnSpPr>
            <p:nvPr userDrawn="1"/>
          </p:nvCxnSpPr>
          <p:spPr>
            <a:xfrm>
              <a:off x="6888744" y="4888989"/>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3" name="Lige forbindelse 42">
              <a:extLst>
                <a:ext uri="{FF2B5EF4-FFF2-40B4-BE49-F238E27FC236}">
                  <a16:creationId xmlns:a16="http://schemas.microsoft.com/office/drawing/2014/main" id="{0103823B-9A17-974A-8F8F-DC520D78435F}"/>
                </a:ext>
              </a:extLst>
            </p:cNvPr>
            <p:cNvCxnSpPr>
              <a:cxnSpLocks/>
            </p:cNvCxnSpPr>
            <p:nvPr userDrawn="1"/>
          </p:nvCxnSpPr>
          <p:spPr>
            <a:xfrm>
              <a:off x="6888744" y="5153433"/>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45" name="Pladsholder til tekst 25">
            <a:extLst>
              <a:ext uri="{FF2B5EF4-FFF2-40B4-BE49-F238E27FC236}">
                <a16:creationId xmlns:a16="http://schemas.microsoft.com/office/drawing/2014/main" id="{7FF22279-FE8A-644B-AF9F-EF54F36A115A}"/>
              </a:ext>
            </a:extLst>
          </p:cNvPr>
          <p:cNvSpPr>
            <a:spLocks noGrp="1"/>
          </p:cNvSpPr>
          <p:nvPr>
            <p:ph type="body" sz="quarter" idx="17" hasCustomPrompt="1"/>
          </p:nvPr>
        </p:nvSpPr>
        <p:spPr>
          <a:xfrm>
            <a:off x="6348401" y="1815289"/>
            <a:ext cx="816101" cy="817373"/>
          </a:xfrm>
          <a:blipFill>
            <a:blip r:embed="rId3"/>
            <a:stretch>
              <a:fillRect/>
            </a:stretch>
          </a:blipFill>
        </p:spPr>
        <p:txBody>
          <a:bodyPr/>
          <a:lstStyle/>
          <a:p>
            <a:pPr lvl="0"/>
            <a:r>
              <a:rPr lang="da-DK" dirty="0"/>
              <a:t> </a:t>
            </a:r>
          </a:p>
        </p:txBody>
      </p:sp>
      <p:sp>
        <p:nvSpPr>
          <p:cNvPr id="46" name="Tekstfelt 45">
            <a:extLst>
              <a:ext uri="{FF2B5EF4-FFF2-40B4-BE49-F238E27FC236}">
                <a16:creationId xmlns:a16="http://schemas.microsoft.com/office/drawing/2014/main" id="{E368EDA2-760D-5242-8DF1-591637E16C0E}"/>
              </a:ext>
            </a:extLst>
          </p:cNvPr>
          <p:cNvSpPr txBox="1"/>
          <p:nvPr userDrawn="1"/>
        </p:nvSpPr>
        <p:spPr>
          <a:xfrm>
            <a:off x="4736123" y="9620852"/>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47" name="Pladsholder til tekst 30">
            <a:extLst>
              <a:ext uri="{FF2B5EF4-FFF2-40B4-BE49-F238E27FC236}">
                <a16:creationId xmlns:a16="http://schemas.microsoft.com/office/drawing/2014/main" id="{96FAA858-78F9-124B-BB50-9BAFD5FC7BC1}"/>
              </a:ext>
            </a:extLst>
          </p:cNvPr>
          <p:cNvSpPr>
            <a:spLocks noGrp="1"/>
          </p:cNvSpPr>
          <p:nvPr>
            <p:ph type="body" sz="quarter" idx="18"/>
          </p:nvPr>
        </p:nvSpPr>
        <p:spPr>
          <a:xfrm>
            <a:off x="377824" y="6162748"/>
            <a:ext cx="6804025" cy="3888000"/>
          </a:xfrm>
          <a:ln w="38100" cap="rnd" cmpd="sng">
            <a:solidFill>
              <a:schemeClr val="accent2"/>
            </a:solidFill>
            <a:prstDash val="sysDot"/>
          </a:ln>
        </p:spPr>
        <p:txBody>
          <a:bodyPr vert="horz" lIns="360000" tIns="900000" rIns="360000" bIns="360000" rtlCol="0">
            <a:noAutofit/>
          </a:bodyPr>
          <a:lstStyle>
            <a:lvl1pPr>
              <a:defRPr lang="da-DK" dirty="0"/>
            </a:lvl1pPr>
          </a:lstStyle>
          <a:p>
            <a:pPr lvl="0"/>
            <a:r>
              <a:rPr lang="da-DK" dirty="0"/>
              <a:t>Klik for at redigere teksttypografierne i masteren</a:t>
            </a:r>
          </a:p>
        </p:txBody>
      </p:sp>
      <p:sp>
        <p:nvSpPr>
          <p:cNvPr id="48" name="Pladsholder til tekst 32">
            <a:extLst>
              <a:ext uri="{FF2B5EF4-FFF2-40B4-BE49-F238E27FC236}">
                <a16:creationId xmlns:a16="http://schemas.microsoft.com/office/drawing/2014/main" id="{1A2626B6-521E-DA4C-B284-F41FCA6B6C2C}"/>
              </a:ext>
            </a:extLst>
          </p:cNvPr>
          <p:cNvSpPr>
            <a:spLocks noGrp="1"/>
          </p:cNvSpPr>
          <p:nvPr>
            <p:ph type="body" sz="quarter" idx="19" hasCustomPrompt="1"/>
          </p:nvPr>
        </p:nvSpPr>
        <p:spPr>
          <a:xfrm>
            <a:off x="736543" y="6546154"/>
            <a:ext cx="3043294" cy="420688"/>
          </a:xfrm>
        </p:spPr>
        <p:txBody>
          <a:bodyPr anchor="ctr" anchorCtr="0"/>
          <a:lstStyle>
            <a:lvl1pPr>
              <a:defRPr sz="1800" b="1">
                <a:solidFill>
                  <a:schemeClr val="tx1"/>
                </a:solidFill>
              </a:defRPr>
            </a:lvl1pPr>
          </a:lstStyle>
          <a:p>
            <a:pPr lvl="0"/>
            <a:r>
              <a:rPr lang="da-DK" dirty="0"/>
              <a:t>Handling:</a:t>
            </a:r>
          </a:p>
        </p:txBody>
      </p:sp>
      <p:grpSp>
        <p:nvGrpSpPr>
          <p:cNvPr id="49" name="Gruppe 48">
            <a:extLst>
              <a:ext uri="{FF2B5EF4-FFF2-40B4-BE49-F238E27FC236}">
                <a16:creationId xmlns:a16="http://schemas.microsoft.com/office/drawing/2014/main" id="{D6D38C5A-AE6F-B746-B090-F1DDEF9DD0D6}"/>
              </a:ext>
            </a:extLst>
          </p:cNvPr>
          <p:cNvGrpSpPr/>
          <p:nvPr userDrawn="1"/>
        </p:nvGrpSpPr>
        <p:grpSpPr>
          <a:xfrm>
            <a:off x="777875" y="7695912"/>
            <a:ext cx="6029325" cy="1851102"/>
            <a:chOff x="6888744" y="3302331"/>
            <a:chExt cx="6029325" cy="1851102"/>
          </a:xfrm>
        </p:grpSpPr>
        <p:cxnSp>
          <p:nvCxnSpPr>
            <p:cNvPr id="50" name="Lige forbindelse 49">
              <a:extLst>
                <a:ext uri="{FF2B5EF4-FFF2-40B4-BE49-F238E27FC236}">
                  <a16:creationId xmlns:a16="http://schemas.microsoft.com/office/drawing/2014/main" id="{68B6F583-19D7-534F-93A9-330DCE425F2D}"/>
                </a:ext>
              </a:extLst>
            </p:cNvPr>
            <p:cNvCxnSpPr>
              <a:cxnSpLocks/>
            </p:cNvCxnSpPr>
            <p:nvPr userDrawn="1"/>
          </p:nvCxnSpPr>
          <p:spPr>
            <a:xfrm>
              <a:off x="6888744" y="3302331"/>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1" name="Lige forbindelse 50">
              <a:extLst>
                <a:ext uri="{FF2B5EF4-FFF2-40B4-BE49-F238E27FC236}">
                  <a16:creationId xmlns:a16="http://schemas.microsoft.com/office/drawing/2014/main" id="{969B7AD6-683F-1A40-AD9B-A45EA4E56EF9}"/>
                </a:ext>
              </a:extLst>
            </p:cNvPr>
            <p:cNvCxnSpPr>
              <a:cxnSpLocks/>
            </p:cNvCxnSpPr>
            <p:nvPr userDrawn="1"/>
          </p:nvCxnSpPr>
          <p:spPr>
            <a:xfrm>
              <a:off x="6888744" y="3566774"/>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2" name="Lige forbindelse 51">
              <a:extLst>
                <a:ext uri="{FF2B5EF4-FFF2-40B4-BE49-F238E27FC236}">
                  <a16:creationId xmlns:a16="http://schemas.microsoft.com/office/drawing/2014/main" id="{BB740812-4D15-0345-BC12-44E8B78A0F31}"/>
                </a:ext>
              </a:extLst>
            </p:cNvPr>
            <p:cNvCxnSpPr>
              <a:cxnSpLocks/>
            </p:cNvCxnSpPr>
            <p:nvPr userDrawn="1"/>
          </p:nvCxnSpPr>
          <p:spPr>
            <a:xfrm>
              <a:off x="6888744" y="3831217"/>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3" name="Lige forbindelse 52">
              <a:extLst>
                <a:ext uri="{FF2B5EF4-FFF2-40B4-BE49-F238E27FC236}">
                  <a16:creationId xmlns:a16="http://schemas.microsoft.com/office/drawing/2014/main" id="{84BBAC0F-0EC1-7F43-8B97-75EBF13AFF21}"/>
                </a:ext>
              </a:extLst>
            </p:cNvPr>
            <p:cNvCxnSpPr>
              <a:cxnSpLocks/>
            </p:cNvCxnSpPr>
            <p:nvPr userDrawn="1"/>
          </p:nvCxnSpPr>
          <p:spPr>
            <a:xfrm>
              <a:off x="6888744" y="4095660"/>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4" name="Lige forbindelse 53">
              <a:extLst>
                <a:ext uri="{FF2B5EF4-FFF2-40B4-BE49-F238E27FC236}">
                  <a16:creationId xmlns:a16="http://schemas.microsoft.com/office/drawing/2014/main" id="{D4D5344B-B7EA-4944-AA7B-7841BE466377}"/>
                </a:ext>
              </a:extLst>
            </p:cNvPr>
            <p:cNvCxnSpPr>
              <a:cxnSpLocks/>
            </p:cNvCxnSpPr>
            <p:nvPr userDrawn="1"/>
          </p:nvCxnSpPr>
          <p:spPr>
            <a:xfrm>
              <a:off x="6888744" y="4360103"/>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5" name="Lige forbindelse 54">
              <a:extLst>
                <a:ext uri="{FF2B5EF4-FFF2-40B4-BE49-F238E27FC236}">
                  <a16:creationId xmlns:a16="http://schemas.microsoft.com/office/drawing/2014/main" id="{F2BEED3B-DAE9-9C4D-8382-90767411DF4F}"/>
                </a:ext>
              </a:extLst>
            </p:cNvPr>
            <p:cNvCxnSpPr>
              <a:cxnSpLocks/>
            </p:cNvCxnSpPr>
            <p:nvPr userDrawn="1"/>
          </p:nvCxnSpPr>
          <p:spPr>
            <a:xfrm>
              <a:off x="6888744" y="4624546"/>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6" name="Lige forbindelse 55">
              <a:extLst>
                <a:ext uri="{FF2B5EF4-FFF2-40B4-BE49-F238E27FC236}">
                  <a16:creationId xmlns:a16="http://schemas.microsoft.com/office/drawing/2014/main" id="{BED506F0-AAA6-D44F-8C33-7B1FCCFDD2B4}"/>
                </a:ext>
              </a:extLst>
            </p:cNvPr>
            <p:cNvCxnSpPr>
              <a:cxnSpLocks/>
            </p:cNvCxnSpPr>
            <p:nvPr userDrawn="1"/>
          </p:nvCxnSpPr>
          <p:spPr>
            <a:xfrm>
              <a:off x="6888744" y="4888989"/>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7" name="Lige forbindelse 56">
              <a:extLst>
                <a:ext uri="{FF2B5EF4-FFF2-40B4-BE49-F238E27FC236}">
                  <a16:creationId xmlns:a16="http://schemas.microsoft.com/office/drawing/2014/main" id="{FCC8F99F-85CA-7342-AFD0-0E748B620BC6}"/>
                </a:ext>
              </a:extLst>
            </p:cNvPr>
            <p:cNvCxnSpPr>
              <a:cxnSpLocks/>
            </p:cNvCxnSpPr>
            <p:nvPr userDrawn="1"/>
          </p:nvCxnSpPr>
          <p:spPr>
            <a:xfrm>
              <a:off x="6888744" y="5153433"/>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58" name="Pladsholder til tekst 25">
            <a:extLst>
              <a:ext uri="{FF2B5EF4-FFF2-40B4-BE49-F238E27FC236}">
                <a16:creationId xmlns:a16="http://schemas.microsoft.com/office/drawing/2014/main" id="{6BD29F73-C576-DE4D-9980-641535E8CEDE}"/>
              </a:ext>
            </a:extLst>
          </p:cNvPr>
          <p:cNvSpPr>
            <a:spLocks noGrp="1"/>
          </p:cNvSpPr>
          <p:nvPr>
            <p:ph type="body" sz="quarter" idx="20" hasCustomPrompt="1"/>
          </p:nvPr>
        </p:nvSpPr>
        <p:spPr>
          <a:xfrm>
            <a:off x="6348401" y="6208870"/>
            <a:ext cx="816101" cy="817373"/>
          </a:xfrm>
          <a:blipFill>
            <a:blip r:embed="rId3"/>
            <a:stretch>
              <a:fillRect/>
            </a:stretch>
          </a:blipFill>
        </p:spPr>
        <p:txBody>
          <a:bodyPr/>
          <a:lstStyle/>
          <a:p>
            <a:pPr lvl="0"/>
            <a:r>
              <a:rPr lang="da-DK" dirty="0"/>
              <a:t> </a:t>
            </a:r>
          </a:p>
        </p:txBody>
      </p:sp>
      <p:cxnSp>
        <p:nvCxnSpPr>
          <p:cNvPr id="59" name="Lige forbindelse 58">
            <a:extLst>
              <a:ext uri="{FF2B5EF4-FFF2-40B4-BE49-F238E27FC236}">
                <a16:creationId xmlns:a16="http://schemas.microsoft.com/office/drawing/2014/main" id="{1C968103-FD6C-F74D-80CA-BE4E1C0D4573}"/>
              </a:ext>
            </a:extLst>
          </p:cNvPr>
          <p:cNvCxnSpPr>
            <a:cxnSpLocks/>
          </p:cNvCxnSpPr>
          <p:nvPr userDrawn="1"/>
        </p:nvCxnSpPr>
        <p:spPr>
          <a:xfrm>
            <a:off x="1860174" y="2447342"/>
            <a:ext cx="4246158"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0" name="Pladsholder til tekst 4">
            <a:extLst>
              <a:ext uri="{FF2B5EF4-FFF2-40B4-BE49-F238E27FC236}">
                <a16:creationId xmlns:a16="http://schemas.microsoft.com/office/drawing/2014/main" id="{E30EDFFE-63C4-3A43-9926-6EFE36174CFF}"/>
              </a:ext>
            </a:extLst>
          </p:cNvPr>
          <p:cNvSpPr>
            <a:spLocks noGrp="1"/>
          </p:cNvSpPr>
          <p:nvPr>
            <p:ph type="body" sz="quarter" idx="22" hasCustomPrompt="1"/>
          </p:nvPr>
        </p:nvSpPr>
        <p:spPr>
          <a:xfrm>
            <a:off x="6807492" y="2152573"/>
            <a:ext cx="144000" cy="144000"/>
          </a:xfrm>
          <a:prstGeom prst="ellipse">
            <a:avLst/>
          </a:prstGeom>
          <a:solidFill>
            <a:schemeClr val="accent1"/>
          </a:solidFill>
        </p:spPr>
        <p:txBody>
          <a:bodyPr/>
          <a:lstStyle>
            <a:lvl1pPr>
              <a:defRPr>
                <a:solidFill>
                  <a:schemeClr val="accent1"/>
                </a:solidFill>
              </a:defRPr>
            </a:lvl1pPr>
          </a:lstStyle>
          <a:p>
            <a:pPr lvl="0"/>
            <a:r>
              <a:rPr lang="da-DK" dirty="0"/>
              <a:t> </a:t>
            </a:r>
          </a:p>
        </p:txBody>
      </p:sp>
      <p:cxnSp>
        <p:nvCxnSpPr>
          <p:cNvPr id="62" name="Lige forbindelse 61">
            <a:extLst>
              <a:ext uri="{FF2B5EF4-FFF2-40B4-BE49-F238E27FC236}">
                <a16:creationId xmlns:a16="http://schemas.microsoft.com/office/drawing/2014/main" id="{04D88C55-A2CB-1047-8876-69E346FFD7C9}"/>
              </a:ext>
            </a:extLst>
          </p:cNvPr>
          <p:cNvCxnSpPr>
            <a:cxnSpLocks/>
          </p:cNvCxnSpPr>
          <p:nvPr userDrawn="1"/>
        </p:nvCxnSpPr>
        <p:spPr>
          <a:xfrm>
            <a:off x="1860174" y="6857977"/>
            <a:ext cx="4246158"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3" name="Pladsholder til tekst 4">
            <a:extLst>
              <a:ext uri="{FF2B5EF4-FFF2-40B4-BE49-F238E27FC236}">
                <a16:creationId xmlns:a16="http://schemas.microsoft.com/office/drawing/2014/main" id="{7E54AB49-3E89-C34F-853E-61E321BD7AE6}"/>
              </a:ext>
            </a:extLst>
          </p:cNvPr>
          <p:cNvSpPr>
            <a:spLocks noGrp="1"/>
          </p:cNvSpPr>
          <p:nvPr>
            <p:ph type="body" sz="quarter" idx="24" hasCustomPrompt="1"/>
          </p:nvPr>
        </p:nvSpPr>
        <p:spPr>
          <a:xfrm>
            <a:off x="6807492" y="6541692"/>
            <a:ext cx="144000" cy="144000"/>
          </a:xfrm>
          <a:prstGeom prst="ellipse">
            <a:avLst/>
          </a:prstGeom>
          <a:solidFill>
            <a:schemeClr val="accent1"/>
          </a:solidFill>
        </p:spPr>
        <p:txBody>
          <a:bodyPr/>
          <a:lstStyle>
            <a:lvl1pPr>
              <a:defRPr>
                <a:solidFill>
                  <a:schemeClr val="accent1"/>
                </a:solidFill>
              </a:defRPr>
            </a:lvl1pPr>
          </a:lstStyle>
          <a:p>
            <a:pPr lvl="0"/>
            <a:r>
              <a:rPr lang="da-DK" dirty="0"/>
              <a:t> </a:t>
            </a:r>
          </a:p>
        </p:txBody>
      </p:sp>
    </p:spTree>
    <p:extLst>
      <p:ext uri="{BB962C8B-B14F-4D97-AF65-F5344CB8AC3E}">
        <p14:creationId xmlns:p14="http://schemas.microsoft.com/office/powerpoint/2010/main" val="11719943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Handling – Fase 3">
    <p:spTree>
      <p:nvGrpSpPr>
        <p:cNvPr id="1" name=""/>
        <p:cNvGrpSpPr/>
        <p:nvPr/>
      </p:nvGrpSpPr>
      <p:grpSpPr>
        <a:xfrm>
          <a:off x="0" y="0"/>
          <a:ext cx="0" cy="0"/>
          <a:chOff x="0" y="0"/>
          <a:chExt cx="0" cy="0"/>
        </a:xfrm>
      </p:grpSpPr>
      <p:sp>
        <p:nvSpPr>
          <p:cNvPr id="7" name="Pladsholder til sidefod 5"/>
          <p:cNvSpPr txBox="1">
            <a:spLocks/>
          </p:cNvSpPr>
          <p:nvPr userDrawn="1"/>
        </p:nvSpPr>
        <p:spPr>
          <a:xfrm>
            <a:off x="70874" y="9914687"/>
            <a:ext cx="2551390" cy="569241"/>
          </a:xfrm>
          <a:prstGeom prst="rect">
            <a:avLst/>
          </a:prstGeom>
        </p:spPr>
        <p:txBody>
          <a:bodyPr vert="horz" lIns="26922" tIns="13461" rIns="26922" bIns="13461" rtlCol="0" anchor="ctr"/>
          <a:lstStyle>
            <a:defPPr>
              <a:defRPr lang="da-DK"/>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da-DK" sz="342" dirty="0"/>
          </a:p>
        </p:txBody>
      </p:sp>
      <p:sp>
        <p:nvSpPr>
          <p:cNvPr id="4" name="Pladsholder til titel 1">
            <a:extLst>
              <a:ext uri="{FF2B5EF4-FFF2-40B4-BE49-F238E27FC236}">
                <a16:creationId xmlns:a16="http://schemas.microsoft.com/office/drawing/2014/main" id="{DE5BEBA9-C6AC-1B40-85E2-12CD00EF950D}"/>
              </a:ext>
            </a:extLst>
          </p:cNvPr>
          <p:cNvSpPr>
            <a:spLocks noGrp="1"/>
          </p:cNvSpPr>
          <p:nvPr>
            <p:ph type="title" hasCustomPrompt="1"/>
          </p:nvPr>
        </p:nvSpPr>
        <p:spPr>
          <a:xfrm>
            <a:off x="377267" y="659653"/>
            <a:ext cx="6805141" cy="498588"/>
          </a:xfrm>
          <a:prstGeom prst="rect">
            <a:avLst/>
          </a:prstGeom>
        </p:spPr>
        <p:txBody>
          <a:bodyPr vert="horz" lIns="0" tIns="0" rIns="0" bIns="0" rtlCol="0" anchor="t" anchorCtr="0">
            <a:noAutofit/>
          </a:bodyPr>
          <a:lstStyle>
            <a:lvl1pPr>
              <a:defRPr sz="2000"/>
            </a:lvl1pPr>
          </a:lstStyle>
          <a:p>
            <a:r>
              <a:rPr lang="da-DK" dirty="0">
                <a:solidFill>
                  <a:schemeClr val="tx2"/>
                </a:solidFill>
              </a:rPr>
              <a:t>Beredskabsspil – Handlinger</a:t>
            </a:r>
            <a:br>
              <a:rPr lang="da-DK" dirty="0">
                <a:solidFill>
                  <a:schemeClr val="tx2"/>
                </a:solidFill>
              </a:rPr>
            </a:br>
            <a:r>
              <a:rPr lang="da-DK" dirty="0">
                <a:solidFill>
                  <a:schemeClr val="tx2"/>
                </a:solidFill>
              </a:rPr>
              <a:t>Fase 3</a:t>
            </a:r>
            <a:endParaRPr lang="da-DK" noProof="0" dirty="0"/>
          </a:p>
        </p:txBody>
      </p:sp>
      <p:grpSp>
        <p:nvGrpSpPr>
          <p:cNvPr id="16" name="Gruppe 15">
            <a:extLst>
              <a:ext uri="{FF2B5EF4-FFF2-40B4-BE49-F238E27FC236}">
                <a16:creationId xmlns:a16="http://schemas.microsoft.com/office/drawing/2014/main" id="{44A19EC5-AAFC-4741-8C67-D4EBEB79A20F}"/>
              </a:ext>
            </a:extLst>
          </p:cNvPr>
          <p:cNvGrpSpPr/>
          <p:nvPr userDrawn="1"/>
        </p:nvGrpSpPr>
        <p:grpSpPr>
          <a:xfrm>
            <a:off x="500168" y="1346777"/>
            <a:ext cx="6307032" cy="225224"/>
            <a:chOff x="500168" y="3868378"/>
            <a:chExt cx="6307032" cy="225224"/>
          </a:xfrm>
        </p:grpSpPr>
        <p:cxnSp>
          <p:nvCxnSpPr>
            <p:cNvPr id="17" name="Lige forbindelse 16">
              <a:extLst>
                <a:ext uri="{FF2B5EF4-FFF2-40B4-BE49-F238E27FC236}">
                  <a16:creationId xmlns:a16="http://schemas.microsoft.com/office/drawing/2014/main" id="{43D911F7-8C01-764A-A7C9-4F01523EF340}"/>
                </a:ext>
              </a:extLst>
            </p:cNvPr>
            <p:cNvCxnSpPr>
              <a:cxnSpLocks/>
            </p:cNvCxnSpPr>
            <p:nvPr/>
          </p:nvCxnSpPr>
          <p:spPr>
            <a:xfrm>
              <a:off x="777875" y="3977640"/>
              <a:ext cx="6029325" cy="0"/>
            </a:xfrm>
            <a:prstGeom prst="line">
              <a:avLst/>
            </a:prstGeom>
            <a:ln w="19050">
              <a:solidFill>
                <a:schemeClr val="tx2"/>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18" name="Billede 17">
              <a:extLst>
                <a:ext uri="{FF2B5EF4-FFF2-40B4-BE49-F238E27FC236}">
                  <a16:creationId xmlns:a16="http://schemas.microsoft.com/office/drawing/2014/main" id="{1F982D9F-6D62-6A4F-B7DD-2BE68861153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0168" y="3868378"/>
              <a:ext cx="225224" cy="225224"/>
            </a:xfrm>
            <a:prstGeom prst="rect">
              <a:avLst/>
            </a:prstGeom>
          </p:spPr>
        </p:pic>
      </p:grpSp>
      <p:grpSp>
        <p:nvGrpSpPr>
          <p:cNvPr id="19" name="Gruppe 18">
            <a:extLst>
              <a:ext uri="{FF2B5EF4-FFF2-40B4-BE49-F238E27FC236}">
                <a16:creationId xmlns:a16="http://schemas.microsoft.com/office/drawing/2014/main" id="{09905E58-74BC-DD42-B0FF-A168F4012232}"/>
              </a:ext>
            </a:extLst>
          </p:cNvPr>
          <p:cNvGrpSpPr/>
          <p:nvPr userDrawn="1"/>
        </p:nvGrpSpPr>
        <p:grpSpPr>
          <a:xfrm>
            <a:off x="500168" y="5800204"/>
            <a:ext cx="6307032" cy="225224"/>
            <a:chOff x="500168" y="3868378"/>
            <a:chExt cx="6307032" cy="225224"/>
          </a:xfrm>
        </p:grpSpPr>
        <p:cxnSp>
          <p:nvCxnSpPr>
            <p:cNvPr id="20" name="Lige forbindelse 19">
              <a:extLst>
                <a:ext uri="{FF2B5EF4-FFF2-40B4-BE49-F238E27FC236}">
                  <a16:creationId xmlns:a16="http://schemas.microsoft.com/office/drawing/2014/main" id="{B9029D70-6DDF-614F-BC90-BDDFB6EE65D5}"/>
                </a:ext>
              </a:extLst>
            </p:cNvPr>
            <p:cNvCxnSpPr>
              <a:cxnSpLocks/>
            </p:cNvCxnSpPr>
            <p:nvPr/>
          </p:nvCxnSpPr>
          <p:spPr>
            <a:xfrm>
              <a:off x="777875" y="3977640"/>
              <a:ext cx="6029325" cy="0"/>
            </a:xfrm>
            <a:prstGeom prst="line">
              <a:avLst/>
            </a:prstGeom>
            <a:ln w="19050">
              <a:solidFill>
                <a:schemeClr val="tx2"/>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21" name="Billede 20">
              <a:extLst>
                <a:ext uri="{FF2B5EF4-FFF2-40B4-BE49-F238E27FC236}">
                  <a16:creationId xmlns:a16="http://schemas.microsoft.com/office/drawing/2014/main" id="{B07A26ED-B688-AD48-B4DC-DE76A3F3734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0168" y="3868378"/>
              <a:ext cx="225224" cy="225224"/>
            </a:xfrm>
            <a:prstGeom prst="rect">
              <a:avLst/>
            </a:prstGeom>
          </p:spPr>
        </p:pic>
      </p:grpSp>
      <p:sp>
        <p:nvSpPr>
          <p:cNvPr id="23" name="Tekstfelt 22">
            <a:extLst>
              <a:ext uri="{FF2B5EF4-FFF2-40B4-BE49-F238E27FC236}">
                <a16:creationId xmlns:a16="http://schemas.microsoft.com/office/drawing/2014/main" id="{AE0B698D-C906-5A4A-A102-06016AEFBA4E}"/>
              </a:ext>
            </a:extLst>
          </p:cNvPr>
          <p:cNvSpPr txBox="1"/>
          <p:nvPr userDrawn="1"/>
        </p:nvSpPr>
        <p:spPr>
          <a:xfrm>
            <a:off x="4736123" y="5227271"/>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31" name="Pladsholder til tekst 30">
            <a:extLst>
              <a:ext uri="{FF2B5EF4-FFF2-40B4-BE49-F238E27FC236}">
                <a16:creationId xmlns:a16="http://schemas.microsoft.com/office/drawing/2014/main" id="{E69E208C-FC11-194C-BCE5-3954822924C3}"/>
              </a:ext>
            </a:extLst>
          </p:cNvPr>
          <p:cNvSpPr>
            <a:spLocks noGrp="1"/>
          </p:cNvSpPr>
          <p:nvPr>
            <p:ph type="body" sz="quarter" idx="10"/>
          </p:nvPr>
        </p:nvSpPr>
        <p:spPr>
          <a:xfrm>
            <a:off x="377824" y="1769167"/>
            <a:ext cx="6804025" cy="3888000"/>
          </a:xfrm>
          <a:ln w="38100" cap="rnd" cmpd="sng">
            <a:solidFill>
              <a:schemeClr val="accent2">
                <a:lumMod val="50000"/>
                <a:lumOff val="50000"/>
              </a:schemeClr>
            </a:solidFill>
            <a:prstDash val="dash"/>
          </a:ln>
        </p:spPr>
        <p:txBody>
          <a:bodyPr vert="horz" lIns="360000" tIns="900000" rIns="360000" bIns="360000" rtlCol="0">
            <a:noAutofit/>
          </a:bodyPr>
          <a:lstStyle>
            <a:lvl1pPr>
              <a:defRPr lang="da-DK" dirty="0"/>
            </a:lvl1pPr>
          </a:lstStyle>
          <a:p>
            <a:pPr lvl="0"/>
            <a:r>
              <a:rPr lang="da-DK" dirty="0"/>
              <a:t>Klik for at redigere teksttypografierne i masteren</a:t>
            </a:r>
          </a:p>
        </p:txBody>
      </p:sp>
      <p:sp>
        <p:nvSpPr>
          <p:cNvPr id="33" name="Pladsholder til tekst 32">
            <a:extLst>
              <a:ext uri="{FF2B5EF4-FFF2-40B4-BE49-F238E27FC236}">
                <a16:creationId xmlns:a16="http://schemas.microsoft.com/office/drawing/2014/main" id="{DE23E09B-8B63-EE46-B8B3-30428B8393E4}"/>
              </a:ext>
            </a:extLst>
          </p:cNvPr>
          <p:cNvSpPr>
            <a:spLocks noGrp="1"/>
          </p:cNvSpPr>
          <p:nvPr>
            <p:ph type="body" sz="quarter" idx="11" hasCustomPrompt="1"/>
          </p:nvPr>
        </p:nvSpPr>
        <p:spPr>
          <a:xfrm>
            <a:off x="736543" y="2152573"/>
            <a:ext cx="3043294" cy="420688"/>
          </a:xfrm>
        </p:spPr>
        <p:txBody>
          <a:bodyPr anchor="ctr" anchorCtr="0"/>
          <a:lstStyle>
            <a:lvl1pPr>
              <a:defRPr sz="1800" b="1">
                <a:solidFill>
                  <a:schemeClr val="tx1"/>
                </a:solidFill>
              </a:defRPr>
            </a:lvl1pPr>
          </a:lstStyle>
          <a:p>
            <a:pPr lvl="0"/>
            <a:r>
              <a:rPr lang="da-DK" dirty="0"/>
              <a:t>Handling:</a:t>
            </a:r>
          </a:p>
        </p:txBody>
      </p:sp>
      <p:grpSp>
        <p:nvGrpSpPr>
          <p:cNvPr id="44" name="Gruppe 43">
            <a:extLst>
              <a:ext uri="{FF2B5EF4-FFF2-40B4-BE49-F238E27FC236}">
                <a16:creationId xmlns:a16="http://schemas.microsoft.com/office/drawing/2014/main" id="{ED8623A4-9B5D-F04B-8213-CD7559DE5738}"/>
              </a:ext>
            </a:extLst>
          </p:cNvPr>
          <p:cNvGrpSpPr/>
          <p:nvPr userDrawn="1"/>
        </p:nvGrpSpPr>
        <p:grpSpPr>
          <a:xfrm>
            <a:off x="777875" y="3302331"/>
            <a:ext cx="6029325" cy="1851102"/>
            <a:chOff x="6888744" y="3302331"/>
            <a:chExt cx="6029325" cy="1851102"/>
          </a:xfrm>
        </p:grpSpPr>
        <p:cxnSp>
          <p:nvCxnSpPr>
            <p:cNvPr id="35" name="Lige forbindelse 34">
              <a:extLst>
                <a:ext uri="{FF2B5EF4-FFF2-40B4-BE49-F238E27FC236}">
                  <a16:creationId xmlns:a16="http://schemas.microsoft.com/office/drawing/2014/main" id="{45067F2A-FAEF-6F47-B010-13A4EAB31252}"/>
                </a:ext>
              </a:extLst>
            </p:cNvPr>
            <p:cNvCxnSpPr>
              <a:cxnSpLocks/>
            </p:cNvCxnSpPr>
            <p:nvPr userDrawn="1"/>
          </p:nvCxnSpPr>
          <p:spPr>
            <a:xfrm>
              <a:off x="6888744" y="3302331"/>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7" name="Lige forbindelse 36">
              <a:extLst>
                <a:ext uri="{FF2B5EF4-FFF2-40B4-BE49-F238E27FC236}">
                  <a16:creationId xmlns:a16="http://schemas.microsoft.com/office/drawing/2014/main" id="{54A42D7D-6D54-8E45-B494-44E199905948}"/>
                </a:ext>
              </a:extLst>
            </p:cNvPr>
            <p:cNvCxnSpPr>
              <a:cxnSpLocks/>
            </p:cNvCxnSpPr>
            <p:nvPr userDrawn="1"/>
          </p:nvCxnSpPr>
          <p:spPr>
            <a:xfrm>
              <a:off x="6888744" y="3566774"/>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8" name="Lige forbindelse 37">
              <a:extLst>
                <a:ext uri="{FF2B5EF4-FFF2-40B4-BE49-F238E27FC236}">
                  <a16:creationId xmlns:a16="http://schemas.microsoft.com/office/drawing/2014/main" id="{05A77125-12A5-714F-ADEB-9C0D72545632}"/>
                </a:ext>
              </a:extLst>
            </p:cNvPr>
            <p:cNvCxnSpPr>
              <a:cxnSpLocks/>
            </p:cNvCxnSpPr>
            <p:nvPr userDrawn="1"/>
          </p:nvCxnSpPr>
          <p:spPr>
            <a:xfrm>
              <a:off x="6888744" y="3831217"/>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9" name="Lige forbindelse 38">
              <a:extLst>
                <a:ext uri="{FF2B5EF4-FFF2-40B4-BE49-F238E27FC236}">
                  <a16:creationId xmlns:a16="http://schemas.microsoft.com/office/drawing/2014/main" id="{2036D857-EF6E-5546-B010-24E162F41B31}"/>
                </a:ext>
              </a:extLst>
            </p:cNvPr>
            <p:cNvCxnSpPr>
              <a:cxnSpLocks/>
            </p:cNvCxnSpPr>
            <p:nvPr userDrawn="1"/>
          </p:nvCxnSpPr>
          <p:spPr>
            <a:xfrm>
              <a:off x="6888744" y="4095660"/>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0" name="Lige forbindelse 39">
              <a:extLst>
                <a:ext uri="{FF2B5EF4-FFF2-40B4-BE49-F238E27FC236}">
                  <a16:creationId xmlns:a16="http://schemas.microsoft.com/office/drawing/2014/main" id="{313565A4-B0CE-CF49-A042-2C1E73D74BC0}"/>
                </a:ext>
              </a:extLst>
            </p:cNvPr>
            <p:cNvCxnSpPr>
              <a:cxnSpLocks/>
            </p:cNvCxnSpPr>
            <p:nvPr userDrawn="1"/>
          </p:nvCxnSpPr>
          <p:spPr>
            <a:xfrm>
              <a:off x="6888744" y="4360103"/>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1" name="Lige forbindelse 40">
              <a:extLst>
                <a:ext uri="{FF2B5EF4-FFF2-40B4-BE49-F238E27FC236}">
                  <a16:creationId xmlns:a16="http://schemas.microsoft.com/office/drawing/2014/main" id="{0967E3EB-444D-FC42-9643-5D47AF301F74}"/>
                </a:ext>
              </a:extLst>
            </p:cNvPr>
            <p:cNvCxnSpPr>
              <a:cxnSpLocks/>
            </p:cNvCxnSpPr>
            <p:nvPr userDrawn="1"/>
          </p:nvCxnSpPr>
          <p:spPr>
            <a:xfrm>
              <a:off x="6888744" y="4624546"/>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2" name="Lige forbindelse 41">
              <a:extLst>
                <a:ext uri="{FF2B5EF4-FFF2-40B4-BE49-F238E27FC236}">
                  <a16:creationId xmlns:a16="http://schemas.microsoft.com/office/drawing/2014/main" id="{EB09C474-AE46-204D-B870-061BE3EC6D82}"/>
                </a:ext>
              </a:extLst>
            </p:cNvPr>
            <p:cNvCxnSpPr>
              <a:cxnSpLocks/>
            </p:cNvCxnSpPr>
            <p:nvPr userDrawn="1"/>
          </p:nvCxnSpPr>
          <p:spPr>
            <a:xfrm>
              <a:off x="6888744" y="4888989"/>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3" name="Lige forbindelse 42">
              <a:extLst>
                <a:ext uri="{FF2B5EF4-FFF2-40B4-BE49-F238E27FC236}">
                  <a16:creationId xmlns:a16="http://schemas.microsoft.com/office/drawing/2014/main" id="{0103823B-9A17-974A-8F8F-DC520D78435F}"/>
                </a:ext>
              </a:extLst>
            </p:cNvPr>
            <p:cNvCxnSpPr>
              <a:cxnSpLocks/>
            </p:cNvCxnSpPr>
            <p:nvPr userDrawn="1"/>
          </p:nvCxnSpPr>
          <p:spPr>
            <a:xfrm>
              <a:off x="6888744" y="5153433"/>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45" name="Pladsholder til tekst 25">
            <a:extLst>
              <a:ext uri="{FF2B5EF4-FFF2-40B4-BE49-F238E27FC236}">
                <a16:creationId xmlns:a16="http://schemas.microsoft.com/office/drawing/2014/main" id="{7FF22279-FE8A-644B-AF9F-EF54F36A115A}"/>
              </a:ext>
            </a:extLst>
          </p:cNvPr>
          <p:cNvSpPr>
            <a:spLocks noGrp="1"/>
          </p:cNvSpPr>
          <p:nvPr>
            <p:ph type="body" sz="quarter" idx="17" hasCustomPrompt="1"/>
          </p:nvPr>
        </p:nvSpPr>
        <p:spPr>
          <a:xfrm>
            <a:off x="6348401" y="1815289"/>
            <a:ext cx="816101" cy="817373"/>
          </a:xfrm>
          <a:blipFill>
            <a:blip r:embed="rId3"/>
            <a:stretch>
              <a:fillRect/>
            </a:stretch>
          </a:blipFill>
        </p:spPr>
        <p:txBody>
          <a:bodyPr/>
          <a:lstStyle/>
          <a:p>
            <a:pPr lvl="0"/>
            <a:r>
              <a:rPr lang="da-DK" dirty="0"/>
              <a:t> </a:t>
            </a:r>
          </a:p>
        </p:txBody>
      </p:sp>
      <p:sp>
        <p:nvSpPr>
          <p:cNvPr id="46" name="Tekstfelt 45">
            <a:extLst>
              <a:ext uri="{FF2B5EF4-FFF2-40B4-BE49-F238E27FC236}">
                <a16:creationId xmlns:a16="http://schemas.microsoft.com/office/drawing/2014/main" id="{E368EDA2-760D-5242-8DF1-591637E16C0E}"/>
              </a:ext>
            </a:extLst>
          </p:cNvPr>
          <p:cNvSpPr txBox="1"/>
          <p:nvPr userDrawn="1"/>
        </p:nvSpPr>
        <p:spPr>
          <a:xfrm>
            <a:off x="4736123" y="9620852"/>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47" name="Pladsholder til tekst 30">
            <a:extLst>
              <a:ext uri="{FF2B5EF4-FFF2-40B4-BE49-F238E27FC236}">
                <a16:creationId xmlns:a16="http://schemas.microsoft.com/office/drawing/2014/main" id="{96FAA858-78F9-124B-BB50-9BAFD5FC7BC1}"/>
              </a:ext>
            </a:extLst>
          </p:cNvPr>
          <p:cNvSpPr>
            <a:spLocks noGrp="1"/>
          </p:cNvSpPr>
          <p:nvPr>
            <p:ph type="body" sz="quarter" idx="18"/>
          </p:nvPr>
        </p:nvSpPr>
        <p:spPr>
          <a:xfrm>
            <a:off x="377824" y="6162748"/>
            <a:ext cx="6804025" cy="3888000"/>
          </a:xfrm>
          <a:ln w="38100" cap="rnd" cmpd="sng">
            <a:solidFill>
              <a:schemeClr val="accent2">
                <a:lumMod val="50000"/>
                <a:lumOff val="50000"/>
              </a:schemeClr>
            </a:solidFill>
            <a:prstDash val="dash"/>
          </a:ln>
        </p:spPr>
        <p:txBody>
          <a:bodyPr vert="horz" lIns="360000" tIns="900000" rIns="360000" bIns="360000" rtlCol="0">
            <a:noAutofit/>
          </a:bodyPr>
          <a:lstStyle>
            <a:lvl1pPr>
              <a:defRPr lang="da-DK" dirty="0"/>
            </a:lvl1pPr>
          </a:lstStyle>
          <a:p>
            <a:pPr lvl="0"/>
            <a:r>
              <a:rPr lang="da-DK" dirty="0"/>
              <a:t>Klik for at redigere teksttypografierne i masteren</a:t>
            </a:r>
          </a:p>
        </p:txBody>
      </p:sp>
      <p:sp>
        <p:nvSpPr>
          <p:cNvPr id="48" name="Pladsholder til tekst 32">
            <a:extLst>
              <a:ext uri="{FF2B5EF4-FFF2-40B4-BE49-F238E27FC236}">
                <a16:creationId xmlns:a16="http://schemas.microsoft.com/office/drawing/2014/main" id="{1A2626B6-521E-DA4C-B284-F41FCA6B6C2C}"/>
              </a:ext>
            </a:extLst>
          </p:cNvPr>
          <p:cNvSpPr>
            <a:spLocks noGrp="1"/>
          </p:cNvSpPr>
          <p:nvPr>
            <p:ph type="body" sz="quarter" idx="19" hasCustomPrompt="1"/>
          </p:nvPr>
        </p:nvSpPr>
        <p:spPr>
          <a:xfrm>
            <a:off x="736543" y="6546154"/>
            <a:ext cx="3043294" cy="420688"/>
          </a:xfrm>
        </p:spPr>
        <p:txBody>
          <a:bodyPr anchor="ctr" anchorCtr="0"/>
          <a:lstStyle>
            <a:lvl1pPr>
              <a:defRPr sz="1800" b="1">
                <a:solidFill>
                  <a:schemeClr val="tx1"/>
                </a:solidFill>
              </a:defRPr>
            </a:lvl1pPr>
          </a:lstStyle>
          <a:p>
            <a:pPr lvl="0"/>
            <a:r>
              <a:rPr lang="da-DK" dirty="0"/>
              <a:t>Handling:</a:t>
            </a:r>
          </a:p>
        </p:txBody>
      </p:sp>
      <p:grpSp>
        <p:nvGrpSpPr>
          <p:cNvPr id="49" name="Gruppe 48">
            <a:extLst>
              <a:ext uri="{FF2B5EF4-FFF2-40B4-BE49-F238E27FC236}">
                <a16:creationId xmlns:a16="http://schemas.microsoft.com/office/drawing/2014/main" id="{D6D38C5A-AE6F-B746-B090-F1DDEF9DD0D6}"/>
              </a:ext>
            </a:extLst>
          </p:cNvPr>
          <p:cNvGrpSpPr/>
          <p:nvPr userDrawn="1"/>
        </p:nvGrpSpPr>
        <p:grpSpPr>
          <a:xfrm>
            <a:off x="777875" y="7695912"/>
            <a:ext cx="6029325" cy="1851102"/>
            <a:chOff x="6888744" y="3302331"/>
            <a:chExt cx="6029325" cy="1851102"/>
          </a:xfrm>
        </p:grpSpPr>
        <p:cxnSp>
          <p:nvCxnSpPr>
            <p:cNvPr id="50" name="Lige forbindelse 49">
              <a:extLst>
                <a:ext uri="{FF2B5EF4-FFF2-40B4-BE49-F238E27FC236}">
                  <a16:creationId xmlns:a16="http://schemas.microsoft.com/office/drawing/2014/main" id="{68B6F583-19D7-534F-93A9-330DCE425F2D}"/>
                </a:ext>
              </a:extLst>
            </p:cNvPr>
            <p:cNvCxnSpPr>
              <a:cxnSpLocks/>
            </p:cNvCxnSpPr>
            <p:nvPr userDrawn="1"/>
          </p:nvCxnSpPr>
          <p:spPr>
            <a:xfrm>
              <a:off x="6888744" y="3302331"/>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1" name="Lige forbindelse 50">
              <a:extLst>
                <a:ext uri="{FF2B5EF4-FFF2-40B4-BE49-F238E27FC236}">
                  <a16:creationId xmlns:a16="http://schemas.microsoft.com/office/drawing/2014/main" id="{969B7AD6-683F-1A40-AD9B-A45EA4E56EF9}"/>
                </a:ext>
              </a:extLst>
            </p:cNvPr>
            <p:cNvCxnSpPr>
              <a:cxnSpLocks/>
            </p:cNvCxnSpPr>
            <p:nvPr userDrawn="1"/>
          </p:nvCxnSpPr>
          <p:spPr>
            <a:xfrm>
              <a:off x="6888744" y="3566774"/>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2" name="Lige forbindelse 51">
              <a:extLst>
                <a:ext uri="{FF2B5EF4-FFF2-40B4-BE49-F238E27FC236}">
                  <a16:creationId xmlns:a16="http://schemas.microsoft.com/office/drawing/2014/main" id="{BB740812-4D15-0345-BC12-44E8B78A0F31}"/>
                </a:ext>
              </a:extLst>
            </p:cNvPr>
            <p:cNvCxnSpPr>
              <a:cxnSpLocks/>
            </p:cNvCxnSpPr>
            <p:nvPr userDrawn="1"/>
          </p:nvCxnSpPr>
          <p:spPr>
            <a:xfrm>
              <a:off x="6888744" y="3831217"/>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3" name="Lige forbindelse 52">
              <a:extLst>
                <a:ext uri="{FF2B5EF4-FFF2-40B4-BE49-F238E27FC236}">
                  <a16:creationId xmlns:a16="http://schemas.microsoft.com/office/drawing/2014/main" id="{84BBAC0F-0EC1-7F43-8B97-75EBF13AFF21}"/>
                </a:ext>
              </a:extLst>
            </p:cNvPr>
            <p:cNvCxnSpPr>
              <a:cxnSpLocks/>
            </p:cNvCxnSpPr>
            <p:nvPr userDrawn="1"/>
          </p:nvCxnSpPr>
          <p:spPr>
            <a:xfrm>
              <a:off x="6888744" y="4095660"/>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4" name="Lige forbindelse 53">
              <a:extLst>
                <a:ext uri="{FF2B5EF4-FFF2-40B4-BE49-F238E27FC236}">
                  <a16:creationId xmlns:a16="http://schemas.microsoft.com/office/drawing/2014/main" id="{D4D5344B-B7EA-4944-AA7B-7841BE466377}"/>
                </a:ext>
              </a:extLst>
            </p:cNvPr>
            <p:cNvCxnSpPr>
              <a:cxnSpLocks/>
            </p:cNvCxnSpPr>
            <p:nvPr userDrawn="1"/>
          </p:nvCxnSpPr>
          <p:spPr>
            <a:xfrm>
              <a:off x="6888744" y="4360103"/>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5" name="Lige forbindelse 54">
              <a:extLst>
                <a:ext uri="{FF2B5EF4-FFF2-40B4-BE49-F238E27FC236}">
                  <a16:creationId xmlns:a16="http://schemas.microsoft.com/office/drawing/2014/main" id="{F2BEED3B-DAE9-9C4D-8382-90767411DF4F}"/>
                </a:ext>
              </a:extLst>
            </p:cNvPr>
            <p:cNvCxnSpPr>
              <a:cxnSpLocks/>
            </p:cNvCxnSpPr>
            <p:nvPr userDrawn="1"/>
          </p:nvCxnSpPr>
          <p:spPr>
            <a:xfrm>
              <a:off x="6888744" y="4624546"/>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6" name="Lige forbindelse 55">
              <a:extLst>
                <a:ext uri="{FF2B5EF4-FFF2-40B4-BE49-F238E27FC236}">
                  <a16:creationId xmlns:a16="http://schemas.microsoft.com/office/drawing/2014/main" id="{BED506F0-AAA6-D44F-8C33-7B1FCCFDD2B4}"/>
                </a:ext>
              </a:extLst>
            </p:cNvPr>
            <p:cNvCxnSpPr>
              <a:cxnSpLocks/>
            </p:cNvCxnSpPr>
            <p:nvPr userDrawn="1"/>
          </p:nvCxnSpPr>
          <p:spPr>
            <a:xfrm>
              <a:off x="6888744" y="4888989"/>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7" name="Lige forbindelse 56">
              <a:extLst>
                <a:ext uri="{FF2B5EF4-FFF2-40B4-BE49-F238E27FC236}">
                  <a16:creationId xmlns:a16="http://schemas.microsoft.com/office/drawing/2014/main" id="{FCC8F99F-85CA-7342-AFD0-0E748B620BC6}"/>
                </a:ext>
              </a:extLst>
            </p:cNvPr>
            <p:cNvCxnSpPr>
              <a:cxnSpLocks/>
            </p:cNvCxnSpPr>
            <p:nvPr userDrawn="1"/>
          </p:nvCxnSpPr>
          <p:spPr>
            <a:xfrm>
              <a:off x="6888744" y="5153433"/>
              <a:ext cx="6029325"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58" name="Pladsholder til tekst 25">
            <a:extLst>
              <a:ext uri="{FF2B5EF4-FFF2-40B4-BE49-F238E27FC236}">
                <a16:creationId xmlns:a16="http://schemas.microsoft.com/office/drawing/2014/main" id="{6BD29F73-C576-DE4D-9980-641535E8CEDE}"/>
              </a:ext>
            </a:extLst>
          </p:cNvPr>
          <p:cNvSpPr>
            <a:spLocks noGrp="1"/>
          </p:cNvSpPr>
          <p:nvPr>
            <p:ph type="body" sz="quarter" idx="20" hasCustomPrompt="1"/>
          </p:nvPr>
        </p:nvSpPr>
        <p:spPr>
          <a:xfrm>
            <a:off x="6348401" y="6208870"/>
            <a:ext cx="816101" cy="817373"/>
          </a:xfrm>
          <a:blipFill>
            <a:blip r:embed="rId3"/>
            <a:stretch>
              <a:fillRect/>
            </a:stretch>
          </a:blipFill>
        </p:spPr>
        <p:txBody>
          <a:bodyPr/>
          <a:lstStyle/>
          <a:p>
            <a:pPr lvl="0"/>
            <a:r>
              <a:rPr lang="da-DK" dirty="0"/>
              <a:t> </a:t>
            </a:r>
          </a:p>
        </p:txBody>
      </p:sp>
      <p:cxnSp>
        <p:nvCxnSpPr>
          <p:cNvPr id="59" name="Lige forbindelse 58">
            <a:extLst>
              <a:ext uri="{FF2B5EF4-FFF2-40B4-BE49-F238E27FC236}">
                <a16:creationId xmlns:a16="http://schemas.microsoft.com/office/drawing/2014/main" id="{1C968103-FD6C-F74D-80CA-BE4E1C0D4573}"/>
              </a:ext>
            </a:extLst>
          </p:cNvPr>
          <p:cNvCxnSpPr>
            <a:cxnSpLocks/>
          </p:cNvCxnSpPr>
          <p:nvPr userDrawn="1"/>
        </p:nvCxnSpPr>
        <p:spPr>
          <a:xfrm>
            <a:off x="1860174" y="2447342"/>
            <a:ext cx="4246158"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0" name="Pladsholder til tekst 4">
            <a:extLst>
              <a:ext uri="{FF2B5EF4-FFF2-40B4-BE49-F238E27FC236}">
                <a16:creationId xmlns:a16="http://schemas.microsoft.com/office/drawing/2014/main" id="{E30EDFFE-63C4-3A43-9926-6EFE36174CFF}"/>
              </a:ext>
            </a:extLst>
          </p:cNvPr>
          <p:cNvSpPr>
            <a:spLocks noGrp="1"/>
          </p:cNvSpPr>
          <p:nvPr>
            <p:ph type="body" sz="quarter" idx="22" hasCustomPrompt="1"/>
          </p:nvPr>
        </p:nvSpPr>
        <p:spPr>
          <a:xfrm>
            <a:off x="6634727" y="2339115"/>
            <a:ext cx="144000" cy="144000"/>
          </a:xfrm>
          <a:prstGeom prst="ellipse">
            <a:avLst/>
          </a:prstGeom>
          <a:solidFill>
            <a:schemeClr val="accent1"/>
          </a:solidFill>
        </p:spPr>
        <p:txBody>
          <a:bodyPr/>
          <a:lstStyle>
            <a:lvl1pPr>
              <a:defRPr>
                <a:solidFill>
                  <a:schemeClr val="accent1"/>
                </a:solidFill>
              </a:defRPr>
            </a:lvl1pPr>
          </a:lstStyle>
          <a:p>
            <a:pPr lvl="0"/>
            <a:r>
              <a:rPr lang="da-DK" dirty="0"/>
              <a:t> </a:t>
            </a:r>
          </a:p>
        </p:txBody>
      </p:sp>
      <p:cxnSp>
        <p:nvCxnSpPr>
          <p:cNvPr id="62" name="Lige forbindelse 61">
            <a:extLst>
              <a:ext uri="{FF2B5EF4-FFF2-40B4-BE49-F238E27FC236}">
                <a16:creationId xmlns:a16="http://schemas.microsoft.com/office/drawing/2014/main" id="{04D88C55-A2CB-1047-8876-69E346FFD7C9}"/>
              </a:ext>
            </a:extLst>
          </p:cNvPr>
          <p:cNvCxnSpPr>
            <a:cxnSpLocks/>
          </p:cNvCxnSpPr>
          <p:nvPr userDrawn="1"/>
        </p:nvCxnSpPr>
        <p:spPr>
          <a:xfrm>
            <a:off x="1860174" y="6857977"/>
            <a:ext cx="4246158" cy="0"/>
          </a:xfrm>
          <a:prstGeom prst="line">
            <a:avLst/>
          </a:prstGeom>
          <a:ln w="31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3" name="Pladsholder til tekst 4">
            <a:extLst>
              <a:ext uri="{FF2B5EF4-FFF2-40B4-BE49-F238E27FC236}">
                <a16:creationId xmlns:a16="http://schemas.microsoft.com/office/drawing/2014/main" id="{7E54AB49-3E89-C34F-853E-61E321BD7AE6}"/>
              </a:ext>
            </a:extLst>
          </p:cNvPr>
          <p:cNvSpPr>
            <a:spLocks noGrp="1"/>
          </p:cNvSpPr>
          <p:nvPr>
            <p:ph type="body" sz="quarter" idx="24" hasCustomPrompt="1"/>
          </p:nvPr>
        </p:nvSpPr>
        <p:spPr>
          <a:xfrm>
            <a:off x="6634727" y="6728234"/>
            <a:ext cx="144000" cy="144000"/>
          </a:xfrm>
          <a:prstGeom prst="ellipse">
            <a:avLst/>
          </a:prstGeom>
          <a:solidFill>
            <a:schemeClr val="accent1"/>
          </a:solidFill>
        </p:spPr>
        <p:txBody>
          <a:bodyPr/>
          <a:lstStyle>
            <a:lvl1pPr>
              <a:defRPr>
                <a:solidFill>
                  <a:schemeClr val="accent1"/>
                </a:solidFill>
              </a:defRPr>
            </a:lvl1pPr>
          </a:lstStyle>
          <a:p>
            <a:pPr lvl="0"/>
            <a:r>
              <a:rPr lang="da-DK" dirty="0"/>
              <a:t> </a:t>
            </a:r>
          </a:p>
        </p:txBody>
      </p:sp>
    </p:spTree>
    <p:extLst>
      <p:ext uri="{BB962C8B-B14F-4D97-AF65-F5344CB8AC3E}">
        <p14:creationId xmlns:p14="http://schemas.microsoft.com/office/powerpoint/2010/main" val="1470715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oryline 1">
    <p:spTree>
      <p:nvGrpSpPr>
        <p:cNvPr id="1" name=""/>
        <p:cNvGrpSpPr/>
        <p:nvPr/>
      </p:nvGrpSpPr>
      <p:grpSpPr>
        <a:xfrm>
          <a:off x="0" y="0"/>
          <a:ext cx="0" cy="0"/>
          <a:chOff x="0" y="0"/>
          <a:chExt cx="0" cy="0"/>
        </a:xfrm>
      </p:grpSpPr>
      <p:sp>
        <p:nvSpPr>
          <p:cNvPr id="13" name="Pladsholder til tekst 12">
            <a:extLst>
              <a:ext uri="{FF2B5EF4-FFF2-40B4-BE49-F238E27FC236}">
                <a16:creationId xmlns:a16="http://schemas.microsoft.com/office/drawing/2014/main" id="{D56383E1-AA35-EF45-BB53-51A5E3BF10A4}"/>
              </a:ext>
            </a:extLst>
          </p:cNvPr>
          <p:cNvSpPr>
            <a:spLocks noGrp="1"/>
          </p:cNvSpPr>
          <p:nvPr>
            <p:ph type="body" sz="quarter" idx="12"/>
          </p:nvPr>
        </p:nvSpPr>
        <p:spPr>
          <a:xfrm>
            <a:off x="377825" y="1301750"/>
            <a:ext cx="6804583" cy="8730410"/>
          </a:xfrm>
          <a:ln w="38100" cap="rnd" cmpd="dbl">
            <a:solidFill>
              <a:schemeClr val="accent1"/>
            </a:solidFill>
            <a:prstDash val="solid"/>
          </a:ln>
        </p:spPr>
        <p:txBody>
          <a:bodyPr lIns="540000" tIns="1332000" rIns="540000" bIns="540000"/>
          <a:lstStyle>
            <a:lvl1pPr>
              <a:spcAft>
                <a:spcPts val="0"/>
              </a:spcAft>
              <a:defRPr/>
            </a:lvl1pPr>
            <a:lvl2pPr marL="216000" indent="-144000">
              <a:spcBef>
                <a:spcPts val="200"/>
              </a:spcBef>
              <a:defRPr sz="1400">
                <a:solidFill>
                  <a:schemeClr val="tx2"/>
                </a:solidFill>
              </a:defRPr>
            </a:lvl2pPr>
            <a:lvl3pPr marL="360000" indent="-144000">
              <a:spcBef>
                <a:spcPts val="200"/>
              </a:spcBef>
              <a:defRPr sz="1400">
                <a:solidFill>
                  <a:schemeClr val="tx2"/>
                </a:solidFill>
              </a:defRPr>
            </a:lvl3pPr>
          </a:lstStyle>
          <a:p>
            <a:pPr lvl="0"/>
            <a:r>
              <a:rPr lang="da-DK" dirty="0"/>
              <a:t>Klik for at redigere teksttypografierne i masteren</a:t>
            </a:r>
          </a:p>
          <a:p>
            <a:pPr lvl="1"/>
            <a:r>
              <a:rPr lang="da-DK" dirty="0"/>
              <a:t>Andet niveau</a:t>
            </a:r>
          </a:p>
          <a:p>
            <a:pPr lvl="2"/>
            <a:r>
              <a:rPr lang="da-DK" dirty="0"/>
              <a:t>Tredje niveau</a:t>
            </a:r>
          </a:p>
        </p:txBody>
      </p:sp>
      <p:sp>
        <p:nvSpPr>
          <p:cNvPr id="9" name="Tekstfelt 8">
            <a:extLst>
              <a:ext uri="{FF2B5EF4-FFF2-40B4-BE49-F238E27FC236}">
                <a16:creationId xmlns:a16="http://schemas.microsoft.com/office/drawing/2014/main" id="{DB896EA1-9D2E-C54E-8591-ECCC2CEA348F}"/>
              </a:ext>
            </a:extLst>
          </p:cNvPr>
          <p:cNvSpPr txBox="1"/>
          <p:nvPr userDrawn="1"/>
        </p:nvSpPr>
        <p:spPr>
          <a:xfrm>
            <a:off x="4736123" y="9623425"/>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7" name="Pladsholder til sidefod 5"/>
          <p:cNvSpPr txBox="1">
            <a:spLocks/>
          </p:cNvSpPr>
          <p:nvPr userDrawn="1"/>
        </p:nvSpPr>
        <p:spPr>
          <a:xfrm>
            <a:off x="70874" y="9914687"/>
            <a:ext cx="2551390" cy="569241"/>
          </a:xfrm>
          <a:prstGeom prst="rect">
            <a:avLst/>
          </a:prstGeom>
        </p:spPr>
        <p:txBody>
          <a:bodyPr vert="horz" lIns="26922" tIns="13461" rIns="26922" bIns="13461" rtlCol="0" anchor="ctr"/>
          <a:lstStyle>
            <a:defPPr>
              <a:defRPr lang="da-DK"/>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da-DK" sz="342" dirty="0"/>
          </a:p>
        </p:txBody>
      </p:sp>
      <p:sp>
        <p:nvSpPr>
          <p:cNvPr id="4" name="Pladsholder til titel 1">
            <a:extLst>
              <a:ext uri="{FF2B5EF4-FFF2-40B4-BE49-F238E27FC236}">
                <a16:creationId xmlns:a16="http://schemas.microsoft.com/office/drawing/2014/main" id="{DE5BEBA9-C6AC-1B40-85E2-12CD00EF950D}"/>
              </a:ext>
            </a:extLst>
          </p:cNvPr>
          <p:cNvSpPr>
            <a:spLocks noGrp="1"/>
          </p:cNvSpPr>
          <p:nvPr>
            <p:ph type="title"/>
          </p:nvPr>
        </p:nvSpPr>
        <p:spPr>
          <a:xfrm>
            <a:off x="377267" y="659653"/>
            <a:ext cx="6805141" cy="498588"/>
          </a:xfrm>
          <a:prstGeom prst="rect">
            <a:avLst/>
          </a:prstGeom>
        </p:spPr>
        <p:txBody>
          <a:bodyPr vert="horz" lIns="0" tIns="0" rIns="0" bIns="0" rtlCol="0" anchor="t" anchorCtr="0">
            <a:noAutofit/>
          </a:bodyPr>
          <a:lstStyle>
            <a:lvl1pPr>
              <a:defRPr sz="2000"/>
            </a:lvl1pPr>
          </a:lstStyle>
          <a:p>
            <a:r>
              <a:rPr lang="da-DK" noProof="0" dirty="0"/>
              <a:t>Overskrift</a:t>
            </a:r>
          </a:p>
        </p:txBody>
      </p:sp>
      <p:sp>
        <p:nvSpPr>
          <p:cNvPr id="3" name="Pladsholder til tekst 2">
            <a:extLst>
              <a:ext uri="{FF2B5EF4-FFF2-40B4-BE49-F238E27FC236}">
                <a16:creationId xmlns:a16="http://schemas.microsoft.com/office/drawing/2014/main" id="{A1D4E3F1-A6DF-CB42-B09C-FDEF4FBF4019}"/>
              </a:ext>
            </a:extLst>
          </p:cNvPr>
          <p:cNvSpPr>
            <a:spLocks noGrp="1"/>
          </p:cNvSpPr>
          <p:nvPr>
            <p:ph type="body" sz="quarter" idx="10" hasCustomPrompt="1"/>
          </p:nvPr>
        </p:nvSpPr>
        <p:spPr>
          <a:xfrm>
            <a:off x="919629" y="1713016"/>
            <a:ext cx="2459412" cy="304927"/>
          </a:xfrm>
        </p:spPr>
        <p:txBody>
          <a:bodyPr anchor="b" anchorCtr="0"/>
          <a:lstStyle>
            <a:lvl1pPr>
              <a:defRPr sz="1200">
                <a:solidFill>
                  <a:schemeClr val="tx2"/>
                </a:solidFill>
              </a:defRPr>
            </a:lvl1pPr>
          </a:lstStyle>
          <a:p>
            <a:pPr lvl="0"/>
            <a:r>
              <a:rPr lang="da-DK" dirty="0"/>
              <a:t>Storyline 1:</a:t>
            </a:r>
          </a:p>
        </p:txBody>
      </p:sp>
      <p:sp>
        <p:nvSpPr>
          <p:cNvPr id="6" name="Pladsholder til tekst 5">
            <a:extLst>
              <a:ext uri="{FF2B5EF4-FFF2-40B4-BE49-F238E27FC236}">
                <a16:creationId xmlns:a16="http://schemas.microsoft.com/office/drawing/2014/main" id="{9DC3219E-9171-CE41-B401-051AA9AAED1A}"/>
              </a:ext>
            </a:extLst>
          </p:cNvPr>
          <p:cNvSpPr>
            <a:spLocks noGrp="1"/>
          </p:cNvSpPr>
          <p:nvPr>
            <p:ph type="body" sz="quarter" idx="13" hasCustomPrompt="1"/>
          </p:nvPr>
        </p:nvSpPr>
        <p:spPr>
          <a:xfrm>
            <a:off x="6375110" y="1484565"/>
            <a:ext cx="678733" cy="679284"/>
          </a:xfrm>
          <a:blipFill>
            <a:blip r:embed="rId2"/>
            <a:stretch>
              <a:fillRect/>
            </a:stretch>
          </a:blipFill>
        </p:spPr>
        <p:txBody>
          <a:bodyPr/>
          <a:lstStyle/>
          <a:p>
            <a:pPr lvl="0"/>
            <a:r>
              <a:rPr lang="da-DK" dirty="0"/>
              <a:t> </a:t>
            </a:r>
          </a:p>
        </p:txBody>
      </p:sp>
      <p:sp>
        <p:nvSpPr>
          <p:cNvPr id="12" name="Pladsholder til tekst 11">
            <a:extLst>
              <a:ext uri="{FF2B5EF4-FFF2-40B4-BE49-F238E27FC236}">
                <a16:creationId xmlns:a16="http://schemas.microsoft.com/office/drawing/2014/main" id="{D166B48B-8920-B64C-AF3D-0DAF9BB2A6E3}"/>
              </a:ext>
            </a:extLst>
          </p:cNvPr>
          <p:cNvSpPr>
            <a:spLocks noGrp="1"/>
          </p:cNvSpPr>
          <p:nvPr>
            <p:ph type="body" sz="quarter" idx="14" hasCustomPrompt="1"/>
          </p:nvPr>
        </p:nvSpPr>
        <p:spPr>
          <a:xfrm>
            <a:off x="919629" y="2017943"/>
            <a:ext cx="5326916" cy="328721"/>
          </a:xfrm>
        </p:spPr>
        <p:txBody>
          <a:bodyPr/>
          <a:lstStyle>
            <a:lvl1pPr>
              <a:defRPr sz="1800" b="1">
                <a:solidFill>
                  <a:schemeClr val="tx1"/>
                </a:solidFill>
              </a:defRPr>
            </a:lvl1pPr>
          </a:lstStyle>
          <a:p>
            <a:pPr lvl="0"/>
            <a:r>
              <a:rPr lang="da-DK" dirty="0"/>
              <a:t>Indsæt titel på situation</a:t>
            </a:r>
          </a:p>
        </p:txBody>
      </p:sp>
    </p:spTree>
    <p:extLst>
      <p:ext uri="{BB962C8B-B14F-4D97-AF65-F5344CB8AC3E}">
        <p14:creationId xmlns:p14="http://schemas.microsoft.com/office/powerpoint/2010/main" val="275184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toryline 2">
    <p:spTree>
      <p:nvGrpSpPr>
        <p:cNvPr id="1" name=""/>
        <p:cNvGrpSpPr/>
        <p:nvPr/>
      </p:nvGrpSpPr>
      <p:grpSpPr>
        <a:xfrm>
          <a:off x="0" y="0"/>
          <a:ext cx="0" cy="0"/>
          <a:chOff x="0" y="0"/>
          <a:chExt cx="0" cy="0"/>
        </a:xfrm>
      </p:grpSpPr>
      <p:sp>
        <p:nvSpPr>
          <p:cNvPr id="13" name="Pladsholder til tekst 12">
            <a:extLst>
              <a:ext uri="{FF2B5EF4-FFF2-40B4-BE49-F238E27FC236}">
                <a16:creationId xmlns:a16="http://schemas.microsoft.com/office/drawing/2014/main" id="{D56383E1-AA35-EF45-BB53-51A5E3BF10A4}"/>
              </a:ext>
            </a:extLst>
          </p:cNvPr>
          <p:cNvSpPr>
            <a:spLocks noGrp="1"/>
          </p:cNvSpPr>
          <p:nvPr>
            <p:ph type="body" sz="quarter" idx="12"/>
          </p:nvPr>
        </p:nvSpPr>
        <p:spPr>
          <a:xfrm>
            <a:off x="377825" y="1301750"/>
            <a:ext cx="6804583" cy="8730410"/>
          </a:xfrm>
          <a:ln w="38100" cap="rnd">
            <a:solidFill>
              <a:schemeClr val="accent2"/>
            </a:solidFill>
            <a:prstDash val="sysDot"/>
          </a:ln>
        </p:spPr>
        <p:txBody>
          <a:bodyPr lIns="540000" tIns="1332000" rIns="540000" bIns="540000"/>
          <a:lstStyle>
            <a:lvl1pPr>
              <a:spcAft>
                <a:spcPts val="0"/>
              </a:spcAft>
              <a:defRPr/>
            </a:lvl1pPr>
            <a:lvl2pPr marL="216000" indent="-144000">
              <a:spcBef>
                <a:spcPts val="200"/>
              </a:spcBef>
              <a:defRPr sz="1400">
                <a:solidFill>
                  <a:schemeClr val="tx2"/>
                </a:solidFill>
              </a:defRPr>
            </a:lvl2pPr>
            <a:lvl3pPr marL="360000" indent="-144000">
              <a:spcBef>
                <a:spcPts val="200"/>
              </a:spcBef>
              <a:defRPr sz="1400">
                <a:solidFill>
                  <a:schemeClr val="tx2"/>
                </a:solidFill>
              </a:defRPr>
            </a:lvl3pPr>
          </a:lstStyle>
          <a:p>
            <a:pPr lvl="0"/>
            <a:r>
              <a:rPr lang="da-DK" dirty="0"/>
              <a:t>Klik for at redigere teksttypografierne i masteren</a:t>
            </a:r>
          </a:p>
          <a:p>
            <a:pPr lvl="1"/>
            <a:r>
              <a:rPr lang="da-DK" dirty="0"/>
              <a:t>Andet niveau</a:t>
            </a:r>
          </a:p>
          <a:p>
            <a:pPr lvl="2"/>
            <a:r>
              <a:rPr lang="da-DK" dirty="0"/>
              <a:t>Tredje niveau</a:t>
            </a:r>
          </a:p>
        </p:txBody>
      </p:sp>
      <p:sp>
        <p:nvSpPr>
          <p:cNvPr id="9" name="Tekstfelt 8">
            <a:extLst>
              <a:ext uri="{FF2B5EF4-FFF2-40B4-BE49-F238E27FC236}">
                <a16:creationId xmlns:a16="http://schemas.microsoft.com/office/drawing/2014/main" id="{DB896EA1-9D2E-C54E-8591-ECCC2CEA348F}"/>
              </a:ext>
            </a:extLst>
          </p:cNvPr>
          <p:cNvSpPr txBox="1"/>
          <p:nvPr userDrawn="1"/>
        </p:nvSpPr>
        <p:spPr>
          <a:xfrm>
            <a:off x="4736123" y="9623425"/>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7" name="Pladsholder til sidefod 5"/>
          <p:cNvSpPr txBox="1">
            <a:spLocks/>
          </p:cNvSpPr>
          <p:nvPr userDrawn="1"/>
        </p:nvSpPr>
        <p:spPr>
          <a:xfrm>
            <a:off x="70874" y="9914687"/>
            <a:ext cx="2551390" cy="569241"/>
          </a:xfrm>
          <a:prstGeom prst="rect">
            <a:avLst/>
          </a:prstGeom>
        </p:spPr>
        <p:txBody>
          <a:bodyPr vert="horz" lIns="26922" tIns="13461" rIns="26922" bIns="13461" rtlCol="0" anchor="ctr"/>
          <a:lstStyle>
            <a:defPPr>
              <a:defRPr lang="da-DK"/>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da-DK" sz="342" dirty="0"/>
          </a:p>
        </p:txBody>
      </p:sp>
      <p:sp>
        <p:nvSpPr>
          <p:cNvPr id="4" name="Pladsholder til titel 1">
            <a:extLst>
              <a:ext uri="{FF2B5EF4-FFF2-40B4-BE49-F238E27FC236}">
                <a16:creationId xmlns:a16="http://schemas.microsoft.com/office/drawing/2014/main" id="{DE5BEBA9-C6AC-1B40-85E2-12CD00EF950D}"/>
              </a:ext>
            </a:extLst>
          </p:cNvPr>
          <p:cNvSpPr>
            <a:spLocks noGrp="1"/>
          </p:cNvSpPr>
          <p:nvPr>
            <p:ph type="title"/>
          </p:nvPr>
        </p:nvSpPr>
        <p:spPr>
          <a:xfrm>
            <a:off x="377267" y="659653"/>
            <a:ext cx="6805141" cy="498588"/>
          </a:xfrm>
          <a:prstGeom prst="rect">
            <a:avLst/>
          </a:prstGeom>
        </p:spPr>
        <p:txBody>
          <a:bodyPr vert="horz" lIns="0" tIns="0" rIns="0" bIns="0" rtlCol="0" anchor="t" anchorCtr="0">
            <a:noAutofit/>
          </a:bodyPr>
          <a:lstStyle>
            <a:lvl1pPr>
              <a:defRPr sz="2000"/>
            </a:lvl1pPr>
          </a:lstStyle>
          <a:p>
            <a:r>
              <a:rPr lang="da-DK" noProof="0" dirty="0"/>
              <a:t>Overskrift</a:t>
            </a:r>
          </a:p>
        </p:txBody>
      </p:sp>
      <p:sp>
        <p:nvSpPr>
          <p:cNvPr id="3" name="Pladsholder til tekst 2">
            <a:extLst>
              <a:ext uri="{FF2B5EF4-FFF2-40B4-BE49-F238E27FC236}">
                <a16:creationId xmlns:a16="http://schemas.microsoft.com/office/drawing/2014/main" id="{A1D4E3F1-A6DF-CB42-B09C-FDEF4FBF4019}"/>
              </a:ext>
            </a:extLst>
          </p:cNvPr>
          <p:cNvSpPr>
            <a:spLocks noGrp="1"/>
          </p:cNvSpPr>
          <p:nvPr>
            <p:ph type="body" sz="quarter" idx="10" hasCustomPrompt="1"/>
          </p:nvPr>
        </p:nvSpPr>
        <p:spPr>
          <a:xfrm>
            <a:off x="919629" y="1713016"/>
            <a:ext cx="2459412" cy="304927"/>
          </a:xfrm>
        </p:spPr>
        <p:txBody>
          <a:bodyPr anchor="b" anchorCtr="0"/>
          <a:lstStyle>
            <a:lvl1pPr>
              <a:defRPr sz="1200">
                <a:solidFill>
                  <a:schemeClr val="tx2"/>
                </a:solidFill>
              </a:defRPr>
            </a:lvl1pPr>
          </a:lstStyle>
          <a:p>
            <a:pPr lvl="0"/>
            <a:r>
              <a:rPr lang="da-DK" dirty="0"/>
              <a:t>Storyline 1:</a:t>
            </a:r>
          </a:p>
        </p:txBody>
      </p:sp>
      <p:sp>
        <p:nvSpPr>
          <p:cNvPr id="6" name="Pladsholder til tekst 5">
            <a:extLst>
              <a:ext uri="{FF2B5EF4-FFF2-40B4-BE49-F238E27FC236}">
                <a16:creationId xmlns:a16="http://schemas.microsoft.com/office/drawing/2014/main" id="{9DC3219E-9171-CE41-B401-051AA9AAED1A}"/>
              </a:ext>
            </a:extLst>
          </p:cNvPr>
          <p:cNvSpPr>
            <a:spLocks noGrp="1"/>
          </p:cNvSpPr>
          <p:nvPr>
            <p:ph type="body" sz="quarter" idx="13" hasCustomPrompt="1"/>
          </p:nvPr>
        </p:nvSpPr>
        <p:spPr>
          <a:xfrm>
            <a:off x="6375110" y="1484565"/>
            <a:ext cx="678733" cy="679284"/>
          </a:xfrm>
          <a:blipFill>
            <a:blip r:embed="rId2"/>
            <a:stretch>
              <a:fillRect/>
            </a:stretch>
          </a:blipFill>
        </p:spPr>
        <p:txBody>
          <a:bodyPr/>
          <a:lstStyle/>
          <a:p>
            <a:pPr lvl="0"/>
            <a:r>
              <a:rPr lang="da-DK" dirty="0"/>
              <a:t> </a:t>
            </a:r>
          </a:p>
        </p:txBody>
      </p:sp>
      <p:sp>
        <p:nvSpPr>
          <p:cNvPr id="12" name="Pladsholder til tekst 11">
            <a:extLst>
              <a:ext uri="{FF2B5EF4-FFF2-40B4-BE49-F238E27FC236}">
                <a16:creationId xmlns:a16="http://schemas.microsoft.com/office/drawing/2014/main" id="{D166B48B-8920-B64C-AF3D-0DAF9BB2A6E3}"/>
              </a:ext>
            </a:extLst>
          </p:cNvPr>
          <p:cNvSpPr>
            <a:spLocks noGrp="1"/>
          </p:cNvSpPr>
          <p:nvPr>
            <p:ph type="body" sz="quarter" idx="14" hasCustomPrompt="1"/>
          </p:nvPr>
        </p:nvSpPr>
        <p:spPr>
          <a:xfrm>
            <a:off x="919629" y="2017943"/>
            <a:ext cx="5326916" cy="328721"/>
          </a:xfrm>
        </p:spPr>
        <p:txBody>
          <a:bodyPr/>
          <a:lstStyle>
            <a:lvl1pPr>
              <a:defRPr sz="1800" b="1">
                <a:solidFill>
                  <a:schemeClr val="tx1"/>
                </a:solidFill>
              </a:defRPr>
            </a:lvl1pPr>
          </a:lstStyle>
          <a:p>
            <a:pPr lvl="0"/>
            <a:r>
              <a:rPr lang="da-DK" dirty="0"/>
              <a:t>Indsæt titel på situation</a:t>
            </a:r>
          </a:p>
        </p:txBody>
      </p:sp>
    </p:spTree>
    <p:extLst>
      <p:ext uri="{BB962C8B-B14F-4D97-AF65-F5344CB8AC3E}">
        <p14:creationId xmlns:p14="http://schemas.microsoft.com/office/powerpoint/2010/main" val="230199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toryline 3">
    <p:spTree>
      <p:nvGrpSpPr>
        <p:cNvPr id="1" name=""/>
        <p:cNvGrpSpPr/>
        <p:nvPr/>
      </p:nvGrpSpPr>
      <p:grpSpPr>
        <a:xfrm>
          <a:off x="0" y="0"/>
          <a:ext cx="0" cy="0"/>
          <a:chOff x="0" y="0"/>
          <a:chExt cx="0" cy="0"/>
        </a:xfrm>
      </p:grpSpPr>
      <p:sp>
        <p:nvSpPr>
          <p:cNvPr id="13" name="Pladsholder til tekst 12">
            <a:extLst>
              <a:ext uri="{FF2B5EF4-FFF2-40B4-BE49-F238E27FC236}">
                <a16:creationId xmlns:a16="http://schemas.microsoft.com/office/drawing/2014/main" id="{D56383E1-AA35-EF45-BB53-51A5E3BF10A4}"/>
              </a:ext>
            </a:extLst>
          </p:cNvPr>
          <p:cNvSpPr>
            <a:spLocks noGrp="1"/>
          </p:cNvSpPr>
          <p:nvPr>
            <p:ph type="body" sz="quarter" idx="12"/>
          </p:nvPr>
        </p:nvSpPr>
        <p:spPr>
          <a:xfrm>
            <a:off x="377825" y="1301750"/>
            <a:ext cx="6804583" cy="8730410"/>
          </a:xfrm>
          <a:ln w="38100" cap="rnd">
            <a:solidFill>
              <a:schemeClr val="accent2">
                <a:lumMod val="50000"/>
                <a:lumOff val="50000"/>
              </a:schemeClr>
            </a:solidFill>
            <a:prstDash val="dash"/>
          </a:ln>
        </p:spPr>
        <p:txBody>
          <a:bodyPr lIns="540000" tIns="1332000" rIns="540000" bIns="540000"/>
          <a:lstStyle>
            <a:lvl1pPr>
              <a:spcAft>
                <a:spcPts val="0"/>
              </a:spcAft>
              <a:defRPr/>
            </a:lvl1pPr>
            <a:lvl2pPr marL="216000" indent="-144000">
              <a:spcBef>
                <a:spcPts val="200"/>
              </a:spcBef>
              <a:defRPr sz="1400">
                <a:solidFill>
                  <a:schemeClr val="tx2"/>
                </a:solidFill>
              </a:defRPr>
            </a:lvl2pPr>
            <a:lvl3pPr marL="360000" indent="-144000">
              <a:spcBef>
                <a:spcPts val="200"/>
              </a:spcBef>
              <a:defRPr sz="1400">
                <a:solidFill>
                  <a:schemeClr val="tx2"/>
                </a:solidFill>
              </a:defRPr>
            </a:lvl3pPr>
          </a:lstStyle>
          <a:p>
            <a:pPr lvl="0"/>
            <a:r>
              <a:rPr lang="da-DK" dirty="0"/>
              <a:t>Klik for at redigere teksttypografierne i masteren</a:t>
            </a:r>
          </a:p>
          <a:p>
            <a:pPr lvl="1"/>
            <a:r>
              <a:rPr lang="da-DK" dirty="0"/>
              <a:t>Andet niveau</a:t>
            </a:r>
          </a:p>
          <a:p>
            <a:pPr lvl="2"/>
            <a:r>
              <a:rPr lang="da-DK" dirty="0"/>
              <a:t>Tredje niveau</a:t>
            </a:r>
          </a:p>
        </p:txBody>
      </p:sp>
      <p:sp>
        <p:nvSpPr>
          <p:cNvPr id="9" name="Tekstfelt 8">
            <a:extLst>
              <a:ext uri="{FF2B5EF4-FFF2-40B4-BE49-F238E27FC236}">
                <a16:creationId xmlns:a16="http://schemas.microsoft.com/office/drawing/2014/main" id="{DB896EA1-9D2E-C54E-8591-ECCC2CEA348F}"/>
              </a:ext>
            </a:extLst>
          </p:cNvPr>
          <p:cNvSpPr txBox="1"/>
          <p:nvPr userDrawn="1"/>
        </p:nvSpPr>
        <p:spPr>
          <a:xfrm>
            <a:off x="4736123" y="9623425"/>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7" name="Pladsholder til sidefod 5"/>
          <p:cNvSpPr txBox="1">
            <a:spLocks/>
          </p:cNvSpPr>
          <p:nvPr userDrawn="1"/>
        </p:nvSpPr>
        <p:spPr>
          <a:xfrm>
            <a:off x="70874" y="9914687"/>
            <a:ext cx="2551390" cy="569241"/>
          </a:xfrm>
          <a:prstGeom prst="rect">
            <a:avLst/>
          </a:prstGeom>
        </p:spPr>
        <p:txBody>
          <a:bodyPr vert="horz" lIns="26922" tIns="13461" rIns="26922" bIns="13461" rtlCol="0" anchor="ctr"/>
          <a:lstStyle>
            <a:defPPr>
              <a:defRPr lang="da-DK"/>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da-DK" sz="342" dirty="0"/>
          </a:p>
        </p:txBody>
      </p:sp>
      <p:sp>
        <p:nvSpPr>
          <p:cNvPr id="4" name="Pladsholder til titel 1">
            <a:extLst>
              <a:ext uri="{FF2B5EF4-FFF2-40B4-BE49-F238E27FC236}">
                <a16:creationId xmlns:a16="http://schemas.microsoft.com/office/drawing/2014/main" id="{DE5BEBA9-C6AC-1B40-85E2-12CD00EF950D}"/>
              </a:ext>
            </a:extLst>
          </p:cNvPr>
          <p:cNvSpPr>
            <a:spLocks noGrp="1"/>
          </p:cNvSpPr>
          <p:nvPr>
            <p:ph type="title"/>
          </p:nvPr>
        </p:nvSpPr>
        <p:spPr>
          <a:xfrm>
            <a:off x="377267" y="659653"/>
            <a:ext cx="6805141" cy="498588"/>
          </a:xfrm>
          <a:prstGeom prst="rect">
            <a:avLst/>
          </a:prstGeom>
        </p:spPr>
        <p:txBody>
          <a:bodyPr vert="horz" lIns="0" tIns="0" rIns="0" bIns="0" rtlCol="0" anchor="t" anchorCtr="0">
            <a:noAutofit/>
          </a:bodyPr>
          <a:lstStyle>
            <a:lvl1pPr>
              <a:defRPr sz="2000"/>
            </a:lvl1pPr>
          </a:lstStyle>
          <a:p>
            <a:r>
              <a:rPr lang="da-DK" noProof="0" dirty="0"/>
              <a:t>Overskrift</a:t>
            </a:r>
          </a:p>
        </p:txBody>
      </p:sp>
      <p:sp>
        <p:nvSpPr>
          <p:cNvPr id="3" name="Pladsholder til tekst 2">
            <a:extLst>
              <a:ext uri="{FF2B5EF4-FFF2-40B4-BE49-F238E27FC236}">
                <a16:creationId xmlns:a16="http://schemas.microsoft.com/office/drawing/2014/main" id="{A1D4E3F1-A6DF-CB42-B09C-FDEF4FBF4019}"/>
              </a:ext>
            </a:extLst>
          </p:cNvPr>
          <p:cNvSpPr>
            <a:spLocks noGrp="1"/>
          </p:cNvSpPr>
          <p:nvPr>
            <p:ph type="body" sz="quarter" idx="10" hasCustomPrompt="1"/>
          </p:nvPr>
        </p:nvSpPr>
        <p:spPr>
          <a:xfrm>
            <a:off x="919629" y="1713016"/>
            <a:ext cx="2459412" cy="304927"/>
          </a:xfrm>
        </p:spPr>
        <p:txBody>
          <a:bodyPr anchor="b" anchorCtr="0"/>
          <a:lstStyle>
            <a:lvl1pPr>
              <a:defRPr sz="1200">
                <a:solidFill>
                  <a:schemeClr val="tx2"/>
                </a:solidFill>
              </a:defRPr>
            </a:lvl1pPr>
          </a:lstStyle>
          <a:p>
            <a:pPr lvl="0"/>
            <a:r>
              <a:rPr lang="da-DK" dirty="0"/>
              <a:t>Storyline 1:</a:t>
            </a:r>
          </a:p>
        </p:txBody>
      </p:sp>
      <p:sp>
        <p:nvSpPr>
          <p:cNvPr id="6" name="Pladsholder til tekst 5">
            <a:extLst>
              <a:ext uri="{FF2B5EF4-FFF2-40B4-BE49-F238E27FC236}">
                <a16:creationId xmlns:a16="http://schemas.microsoft.com/office/drawing/2014/main" id="{9DC3219E-9171-CE41-B401-051AA9AAED1A}"/>
              </a:ext>
            </a:extLst>
          </p:cNvPr>
          <p:cNvSpPr>
            <a:spLocks noGrp="1"/>
          </p:cNvSpPr>
          <p:nvPr>
            <p:ph type="body" sz="quarter" idx="13" hasCustomPrompt="1"/>
          </p:nvPr>
        </p:nvSpPr>
        <p:spPr>
          <a:xfrm>
            <a:off x="6375110" y="1484565"/>
            <a:ext cx="678733" cy="679284"/>
          </a:xfrm>
          <a:blipFill>
            <a:blip r:embed="rId2"/>
            <a:stretch>
              <a:fillRect/>
            </a:stretch>
          </a:blipFill>
        </p:spPr>
        <p:txBody>
          <a:bodyPr/>
          <a:lstStyle/>
          <a:p>
            <a:pPr lvl="0"/>
            <a:r>
              <a:rPr lang="da-DK" dirty="0"/>
              <a:t> </a:t>
            </a:r>
          </a:p>
        </p:txBody>
      </p:sp>
      <p:sp>
        <p:nvSpPr>
          <p:cNvPr id="12" name="Pladsholder til tekst 11">
            <a:extLst>
              <a:ext uri="{FF2B5EF4-FFF2-40B4-BE49-F238E27FC236}">
                <a16:creationId xmlns:a16="http://schemas.microsoft.com/office/drawing/2014/main" id="{D166B48B-8920-B64C-AF3D-0DAF9BB2A6E3}"/>
              </a:ext>
            </a:extLst>
          </p:cNvPr>
          <p:cNvSpPr>
            <a:spLocks noGrp="1"/>
          </p:cNvSpPr>
          <p:nvPr>
            <p:ph type="body" sz="quarter" idx="14" hasCustomPrompt="1"/>
          </p:nvPr>
        </p:nvSpPr>
        <p:spPr>
          <a:xfrm>
            <a:off x="919629" y="2017943"/>
            <a:ext cx="5326916" cy="328721"/>
          </a:xfrm>
        </p:spPr>
        <p:txBody>
          <a:bodyPr/>
          <a:lstStyle>
            <a:lvl1pPr>
              <a:defRPr sz="1800" b="1">
                <a:solidFill>
                  <a:schemeClr val="tx1"/>
                </a:solidFill>
              </a:defRPr>
            </a:lvl1pPr>
          </a:lstStyle>
          <a:p>
            <a:pPr lvl="0"/>
            <a:r>
              <a:rPr lang="da-DK" dirty="0"/>
              <a:t>Indsæt titel på situation</a:t>
            </a:r>
          </a:p>
        </p:txBody>
      </p:sp>
    </p:spTree>
    <p:extLst>
      <p:ext uri="{BB962C8B-B14F-4D97-AF65-F5344CB8AC3E}">
        <p14:creationId xmlns:p14="http://schemas.microsoft.com/office/powerpoint/2010/main" val="2300164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toryline XXX">
    <p:spTree>
      <p:nvGrpSpPr>
        <p:cNvPr id="1" name=""/>
        <p:cNvGrpSpPr/>
        <p:nvPr/>
      </p:nvGrpSpPr>
      <p:grpSpPr>
        <a:xfrm>
          <a:off x="0" y="0"/>
          <a:ext cx="0" cy="0"/>
          <a:chOff x="0" y="0"/>
          <a:chExt cx="0" cy="0"/>
        </a:xfrm>
      </p:grpSpPr>
      <p:sp>
        <p:nvSpPr>
          <p:cNvPr id="13" name="Pladsholder til tekst 12">
            <a:extLst>
              <a:ext uri="{FF2B5EF4-FFF2-40B4-BE49-F238E27FC236}">
                <a16:creationId xmlns:a16="http://schemas.microsoft.com/office/drawing/2014/main" id="{D56383E1-AA35-EF45-BB53-51A5E3BF10A4}"/>
              </a:ext>
            </a:extLst>
          </p:cNvPr>
          <p:cNvSpPr>
            <a:spLocks noGrp="1"/>
          </p:cNvSpPr>
          <p:nvPr>
            <p:ph type="body" sz="quarter" idx="12"/>
          </p:nvPr>
        </p:nvSpPr>
        <p:spPr>
          <a:xfrm>
            <a:off x="377825" y="1301750"/>
            <a:ext cx="6804583" cy="8730410"/>
          </a:xfrm>
          <a:ln w="38100" cap="rnd">
            <a:solidFill>
              <a:schemeClr val="tx1"/>
            </a:solidFill>
            <a:prstDash val="solid"/>
          </a:ln>
        </p:spPr>
        <p:txBody>
          <a:bodyPr lIns="540000" tIns="1332000" rIns="540000" bIns="540000"/>
          <a:lstStyle>
            <a:lvl1pPr>
              <a:spcAft>
                <a:spcPts val="0"/>
              </a:spcAft>
              <a:defRPr/>
            </a:lvl1pPr>
            <a:lvl2pPr marL="216000" indent="-144000">
              <a:spcBef>
                <a:spcPts val="200"/>
              </a:spcBef>
              <a:defRPr sz="1400">
                <a:solidFill>
                  <a:schemeClr val="tx2"/>
                </a:solidFill>
              </a:defRPr>
            </a:lvl2pPr>
            <a:lvl3pPr marL="360000" indent="-144000">
              <a:spcBef>
                <a:spcPts val="200"/>
              </a:spcBef>
              <a:defRPr sz="1400">
                <a:solidFill>
                  <a:schemeClr val="tx2"/>
                </a:solidFill>
              </a:defRPr>
            </a:lvl3pPr>
          </a:lstStyle>
          <a:p>
            <a:pPr lvl="0"/>
            <a:r>
              <a:rPr lang="da-DK" dirty="0"/>
              <a:t>Klik for at redigere teksttypografierne i masteren</a:t>
            </a:r>
          </a:p>
          <a:p>
            <a:pPr lvl="1"/>
            <a:r>
              <a:rPr lang="da-DK" dirty="0"/>
              <a:t>Andet niveau</a:t>
            </a:r>
          </a:p>
          <a:p>
            <a:pPr lvl="2"/>
            <a:r>
              <a:rPr lang="da-DK" dirty="0"/>
              <a:t>Tredje niveau</a:t>
            </a:r>
          </a:p>
        </p:txBody>
      </p:sp>
      <p:sp>
        <p:nvSpPr>
          <p:cNvPr id="9" name="Tekstfelt 8">
            <a:extLst>
              <a:ext uri="{FF2B5EF4-FFF2-40B4-BE49-F238E27FC236}">
                <a16:creationId xmlns:a16="http://schemas.microsoft.com/office/drawing/2014/main" id="{DB896EA1-9D2E-C54E-8591-ECCC2CEA348F}"/>
              </a:ext>
            </a:extLst>
          </p:cNvPr>
          <p:cNvSpPr txBox="1"/>
          <p:nvPr userDrawn="1"/>
        </p:nvSpPr>
        <p:spPr>
          <a:xfrm>
            <a:off x="4736123" y="9623425"/>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7" name="Pladsholder til sidefod 5"/>
          <p:cNvSpPr txBox="1">
            <a:spLocks/>
          </p:cNvSpPr>
          <p:nvPr userDrawn="1"/>
        </p:nvSpPr>
        <p:spPr>
          <a:xfrm>
            <a:off x="70874" y="9914687"/>
            <a:ext cx="2551390" cy="569241"/>
          </a:xfrm>
          <a:prstGeom prst="rect">
            <a:avLst/>
          </a:prstGeom>
        </p:spPr>
        <p:txBody>
          <a:bodyPr vert="horz" lIns="26922" tIns="13461" rIns="26922" bIns="13461" rtlCol="0" anchor="ctr"/>
          <a:lstStyle>
            <a:defPPr>
              <a:defRPr lang="da-DK"/>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da-DK" sz="342" dirty="0"/>
          </a:p>
        </p:txBody>
      </p:sp>
      <p:sp>
        <p:nvSpPr>
          <p:cNvPr id="4" name="Pladsholder til titel 1">
            <a:extLst>
              <a:ext uri="{FF2B5EF4-FFF2-40B4-BE49-F238E27FC236}">
                <a16:creationId xmlns:a16="http://schemas.microsoft.com/office/drawing/2014/main" id="{DE5BEBA9-C6AC-1B40-85E2-12CD00EF950D}"/>
              </a:ext>
            </a:extLst>
          </p:cNvPr>
          <p:cNvSpPr>
            <a:spLocks noGrp="1"/>
          </p:cNvSpPr>
          <p:nvPr>
            <p:ph type="title"/>
          </p:nvPr>
        </p:nvSpPr>
        <p:spPr>
          <a:xfrm>
            <a:off x="377267" y="659653"/>
            <a:ext cx="6805141" cy="498588"/>
          </a:xfrm>
          <a:prstGeom prst="rect">
            <a:avLst/>
          </a:prstGeom>
        </p:spPr>
        <p:txBody>
          <a:bodyPr vert="horz" lIns="0" tIns="0" rIns="0" bIns="0" rtlCol="0" anchor="t" anchorCtr="0">
            <a:noAutofit/>
          </a:bodyPr>
          <a:lstStyle>
            <a:lvl1pPr>
              <a:defRPr sz="2000"/>
            </a:lvl1pPr>
          </a:lstStyle>
          <a:p>
            <a:r>
              <a:rPr lang="da-DK" noProof="0" dirty="0"/>
              <a:t>Overskrift</a:t>
            </a:r>
          </a:p>
        </p:txBody>
      </p:sp>
      <p:sp>
        <p:nvSpPr>
          <p:cNvPr id="3" name="Pladsholder til tekst 2">
            <a:extLst>
              <a:ext uri="{FF2B5EF4-FFF2-40B4-BE49-F238E27FC236}">
                <a16:creationId xmlns:a16="http://schemas.microsoft.com/office/drawing/2014/main" id="{A1D4E3F1-A6DF-CB42-B09C-FDEF4FBF4019}"/>
              </a:ext>
            </a:extLst>
          </p:cNvPr>
          <p:cNvSpPr>
            <a:spLocks noGrp="1"/>
          </p:cNvSpPr>
          <p:nvPr>
            <p:ph type="body" sz="quarter" idx="10" hasCustomPrompt="1"/>
          </p:nvPr>
        </p:nvSpPr>
        <p:spPr>
          <a:xfrm>
            <a:off x="919629" y="1713016"/>
            <a:ext cx="2459412" cy="304927"/>
          </a:xfrm>
        </p:spPr>
        <p:txBody>
          <a:bodyPr anchor="b" anchorCtr="0"/>
          <a:lstStyle>
            <a:lvl1pPr>
              <a:defRPr sz="1200">
                <a:solidFill>
                  <a:schemeClr val="tx2"/>
                </a:solidFill>
              </a:defRPr>
            </a:lvl1pPr>
          </a:lstStyle>
          <a:p>
            <a:pPr lvl="0"/>
            <a:r>
              <a:rPr lang="da-DK" dirty="0"/>
              <a:t>Storyline 1:</a:t>
            </a:r>
          </a:p>
        </p:txBody>
      </p:sp>
      <p:sp>
        <p:nvSpPr>
          <p:cNvPr id="6" name="Pladsholder til tekst 5">
            <a:extLst>
              <a:ext uri="{FF2B5EF4-FFF2-40B4-BE49-F238E27FC236}">
                <a16:creationId xmlns:a16="http://schemas.microsoft.com/office/drawing/2014/main" id="{9DC3219E-9171-CE41-B401-051AA9AAED1A}"/>
              </a:ext>
            </a:extLst>
          </p:cNvPr>
          <p:cNvSpPr>
            <a:spLocks noGrp="1"/>
          </p:cNvSpPr>
          <p:nvPr>
            <p:ph type="body" sz="quarter" idx="13" hasCustomPrompt="1"/>
          </p:nvPr>
        </p:nvSpPr>
        <p:spPr>
          <a:xfrm>
            <a:off x="6375110" y="1484565"/>
            <a:ext cx="678733" cy="679284"/>
          </a:xfrm>
          <a:blipFill>
            <a:blip r:embed="rId2"/>
            <a:stretch>
              <a:fillRect/>
            </a:stretch>
          </a:blipFill>
        </p:spPr>
        <p:txBody>
          <a:bodyPr/>
          <a:lstStyle/>
          <a:p>
            <a:pPr lvl="0"/>
            <a:r>
              <a:rPr lang="da-DK" dirty="0"/>
              <a:t> </a:t>
            </a:r>
          </a:p>
        </p:txBody>
      </p:sp>
      <p:sp>
        <p:nvSpPr>
          <p:cNvPr id="12" name="Pladsholder til tekst 11">
            <a:extLst>
              <a:ext uri="{FF2B5EF4-FFF2-40B4-BE49-F238E27FC236}">
                <a16:creationId xmlns:a16="http://schemas.microsoft.com/office/drawing/2014/main" id="{D166B48B-8920-B64C-AF3D-0DAF9BB2A6E3}"/>
              </a:ext>
            </a:extLst>
          </p:cNvPr>
          <p:cNvSpPr>
            <a:spLocks noGrp="1"/>
          </p:cNvSpPr>
          <p:nvPr>
            <p:ph type="body" sz="quarter" idx="14" hasCustomPrompt="1"/>
          </p:nvPr>
        </p:nvSpPr>
        <p:spPr>
          <a:xfrm>
            <a:off x="919629" y="2017943"/>
            <a:ext cx="5326916" cy="328721"/>
          </a:xfrm>
        </p:spPr>
        <p:txBody>
          <a:bodyPr/>
          <a:lstStyle>
            <a:lvl1pPr>
              <a:defRPr sz="1800" b="1">
                <a:solidFill>
                  <a:schemeClr val="tx1"/>
                </a:solidFill>
              </a:defRPr>
            </a:lvl1pPr>
          </a:lstStyle>
          <a:p>
            <a:pPr lvl="0"/>
            <a:r>
              <a:rPr lang="da-DK" dirty="0"/>
              <a:t>Indsæt titel på situation</a:t>
            </a:r>
          </a:p>
        </p:txBody>
      </p:sp>
    </p:spTree>
    <p:extLst>
      <p:ext uri="{BB962C8B-B14F-4D97-AF65-F5344CB8AC3E}">
        <p14:creationId xmlns:p14="http://schemas.microsoft.com/office/powerpoint/2010/main" val="311523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ollebeskrivelser">
    <p:spTree>
      <p:nvGrpSpPr>
        <p:cNvPr id="1" name=""/>
        <p:cNvGrpSpPr/>
        <p:nvPr/>
      </p:nvGrpSpPr>
      <p:grpSpPr>
        <a:xfrm>
          <a:off x="0" y="0"/>
          <a:ext cx="0" cy="0"/>
          <a:chOff x="0" y="0"/>
          <a:chExt cx="0" cy="0"/>
        </a:xfrm>
      </p:grpSpPr>
      <p:sp>
        <p:nvSpPr>
          <p:cNvPr id="3" name="Pladsholder til tekst 2">
            <a:extLst>
              <a:ext uri="{FF2B5EF4-FFF2-40B4-BE49-F238E27FC236}">
                <a16:creationId xmlns:a16="http://schemas.microsoft.com/office/drawing/2014/main" id="{CAD7C2FF-516D-474C-B4C6-FF32C539ADD2}"/>
              </a:ext>
            </a:extLst>
          </p:cNvPr>
          <p:cNvSpPr>
            <a:spLocks noGrp="1"/>
          </p:cNvSpPr>
          <p:nvPr>
            <p:ph type="body" sz="quarter" idx="10"/>
          </p:nvPr>
        </p:nvSpPr>
        <p:spPr>
          <a:xfrm>
            <a:off x="376570" y="1617303"/>
            <a:ext cx="6805279" cy="3729600"/>
          </a:xfrm>
          <a:ln w="38100">
            <a:solidFill>
              <a:schemeClr val="tx1"/>
            </a:solidFill>
          </a:ln>
        </p:spPr>
        <p:txBody>
          <a:bodyPr lIns="360000" tIns="900000" rIns="360000" bIns="360000"/>
          <a:lstStyle>
            <a:lvl1pPr>
              <a:spcAft>
                <a:spcPts val="0"/>
              </a:spcAft>
              <a:defRPr/>
            </a:lvl1pPr>
            <a:lvl2pPr marL="216000" indent="-144000">
              <a:spcBef>
                <a:spcPts val="200"/>
              </a:spcBef>
              <a:defRPr sz="1400">
                <a:solidFill>
                  <a:schemeClr val="tx2"/>
                </a:solidFill>
              </a:defRPr>
            </a:lvl2pPr>
            <a:lvl3pPr marL="360000" indent="-144000">
              <a:spcBef>
                <a:spcPts val="200"/>
              </a:spcBef>
              <a:defRPr sz="1400">
                <a:solidFill>
                  <a:schemeClr val="tx2"/>
                </a:solidFill>
              </a:defRPr>
            </a:lvl3pPr>
          </a:lstStyle>
          <a:p>
            <a:pPr lvl="0"/>
            <a:r>
              <a:rPr lang="da-DK" dirty="0"/>
              <a:t>Klik for at redigere teksttypografierne i masteren</a:t>
            </a:r>
          </a:p>
          <a:p>
            <a:pPr lvl="1"/>
            <a:r>
              <a:rPr lang="da-DK" dirty="0"/>
              <a:t>Andet niveau</a:t>
            </a:r>
          </a:p>
          <a:p>
            <a:pPr lvl="2"/>
            <a:r>
              <a:rPr lang="da-DK" dirty="0"/>
              <a:t>Tredje niveau</a:t>
            </a:r>
          </a:p>
        </p:txBody>
      </p:sp>
      <p:sp>
        <p:nvSpPr>
          <p:cNvPr id="35" name="Pladsholder til tekst 2">
            <a:extLst>
              <a:ext uri="{FF2B5EF4-FFF2-40B4-BE49-F238E27FC236}">
                <a16:creationId xmlns:a16="http://schemas.microsoft.com/office/drawing/2014/main" id="{23C80877-CB71-DB49-8E92-E4B76B45B2D6}"/>
              </a:ext>
            </a:extLst>
          </p:cNvPr>
          <p:cNvSpPr>
            <a:spLocks noGrp="1"/>
          </p:cNvSpPr>
          <p:nvPr>
            <p:ph type="body" sz="quarter" idx="18"/>
          </p:nvPr>
        </p:nvSpPr>
        <p:spPr>
          <a:xfrm>
            <a:off x="376570" y="5893468"/>
            <a:ext cx="6805279" cy="3729600"/>
          </a:xfrm>
          <a:ln w="38100">
            <a:solidFill>
              <a:schemeClr val="tx1"/>
            </a:solidFill>
          </a:ln>
        </p:spPr>
        <p:txBody>
          <a:bodyPr lIns="360000" tIns="900000" rIns="360000" bIns="360000"/>
          <a:lstStyle>
            <a:lvl1pPr>
              <a:spcAft>
                <a:spcPts val="0"/>
              </a:spcAft>
              <a:defRPr/>
            </a:lvl1pPr>
            <a:lvl2pPr marL="216000" indent="-144000">
              <a:spcBef>
                <a:spcPts val="200"/>
              </a:spcBef>
              <a:defRPr sz="1400">
                <a:solidFill>
                  <a:schemeClr val="tx2"/>
                </a:solidFill>
              </a:defRPr>
            </a:lvl2pPr>
            <a:lvl3pPr marL="360000" indent="-144000">
              <a:spcBef>
                <a:spcPts val="200"/>
              </a:spcBef>
              <a:defRPr sz="1400">
                <a:solidFill>
                  <a:schemeClr val="tx2"/>
                </a:solidFill>
              </a:defRPr>
            </a:lvl3pPr>
          </a:lstStyle>
          <a:p>
            <a:pPr lvl="0"/>
            <a:r>
              <a:rPr lang="da-DK" dirty="0"/>
              <a:t>Klik for at redigere teksttypografierne i masteren</a:t>
            </a:r>
          </a:p>
          <a:p>
            <a:pPr lvl="1"/>
            <a:r>
              <a:rPr lang="da-DK" dirty="0"/>
              <a:t>Andet niveau</a:t>
            </a:r>
          </a:p>
          <a:p>
            <a:pPr lvl="2"/>
            <a:r>
              <a:rPr lang="da-DK" dirty="0"/>
              <a:t>Tredje niveau</a:t>
            </a:r>
          </a:p>
        </p:txBody>
      </p:sp>
      <p:sp>
        <p:nvSpPr>
          <p:cNvPr id="7" name="Pladsholder til sidefod 5"/>
          <p:cNvSpPr txBox="1">
            <a:spLocks/>
          </p:cNvSpPr>
          <p:nvPr userDrawn="1"/>
        </p:nvSpPr>
        <p:spPr>
          <a:xfrm>
            <a:off x="70874" y="9914687"/>
            <a:ext cx="2551390" cy="569241"/>
          </a:xfrm>
          <a:prstGeom prst="rect">
            <a:avLst/>
          </a:prstGeom>
        </p:spPr>
        <p:txBody>
          <a:bodyPr vert="horz" lIns="26922" tIns="13461" rIns="26922" bIns="13461" rtlCol="0" anchor="ctr"/>
          <a:lstStyle>
            <a:defPPr>
              <a:defRPr lang="da-DK"/>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da-DK" sz="342" dirty="0"/>
          </a:p>
        </p:txBody>
      </p:sp>
      <p:sp>
        <p:nvSpPr>
          <p:cNvPr id="4" name="Pladsholder til titel 1">
            <a:extLst>
              <a:ext uri="{FF2B5EF4-FFF2-40B4-BE49-F238E27FC236}">
                <a16:creationId xmlns:a16="http://schemas.microsoft.com/office/drawing/2014/main" id="{DE5BEBA9-C6AC-1B40-85E2-12CD00EF950D}"/>
              </a:ext>
            </a:extLst>
          </p:cNvPr>
          <p:cNvSpPr>
            <a:spLocks noGrp="1"/>
          </p:cNvSpPr>
          <p:nvPr>
            <p:ph type="title"/>
          </p:nvPr>
        </p:nvSpPr>
        <p:spPr>
          <a:xfrm>
            <a:off x="377267" y="659653"/>
            <a:ext cx="6805141" cy="498588"/>
          </a:xfrm>
          <a:prstGeom prst="rect">
            <a:avLst/>
          </a:prstGeom>
        </p:spPr>
        <p:txBody>
          <a:bodyPr vert="horz" lIns="0" tIns="0" rIns="0" bIns="0" rtlCol="0" anchor="t" anchorCtr="0">
            <a:noAutofit/>
          </a:bodyPr>
          <a:lstStyle>
            <a:lvl1pPr>
              <a:defRPr sz="2000"/>
            </a:lvl1pPr>
          </a:lstStyle>
          <a:p>
            <a:r>
              <a:rPr lang="da-DK" noProof="0" dirty="0"/>
              <a:t>Overskrift</a:t>
            </a:r>
          </a:p>
        </p:txBody>
      </p:sp>
      <p:grpSp>
        <p:nvGrpSpPr>
          <p:cNvPr id="33" name="Gruppe 32">
            <a:extLst>
              <a:ext uri="{FF2B5EF4-FFF2-40B4-BE49-F238E27FC236}">
                <a16:creationId xmlns:a16="http://schemas.microsoft.com/office/drawing/2014/main" id="{7D6A37E7-50BF-A741-ABBA-E0CEFB9AA7E6}"/>
              </a:ext>
            </a:extLst>
          </p:cNvPr>
          <p:cNvGrpSpPr/>
          <p:nvPr userDrawn="1"/>
        </p:nvGrpSpPr>
        <p:grpSpPr>
          <a:xfrm>
            <a:off x="500168" y="5520256"/>
            <a:ext cx="6307032" cy="225224"/>
            <a:chOff x="500168" y="5520256"/>
            <a:chExt cx="6307032" cy="225224"/>
          </a:xfrm>
        </p:grpSpPr>
        <p:cxnSp>
          <p:nvCxnSpPr>
            <p:cNvPr id="8" name="Lige forbindelse 7">
              <a:extLst>
                <a:ext uri="{FF2B5EF4-FFF2-40B4-BE49-F238E27FC236}">
                  <a16:creationId xmlns:a16="http://schemas.microsoft.com/office/drawing/2014/main" id="{460684AE-94AC-6946-A35F-5D1B5DD69CFA}"/>
                </a:ext>
              </a:extLst>
            </p:cNvPr>
            <p:cNvCxnSpPr>
              <a:cxnSpLocks/>
            </p:cNvCxnSpPr>
            <p:nvPr userDrawn="1"/>
          </p:nvCxnSpPr>
          <p:spPr>
            <a:xfrm>
              <a:off x="777875" y="5629518"/>
              <a:ext cx="6029325" cy="0"/>
            </a:xfrm>
            <a:prstGeom prst="line">
              <a:avLst/>
            </a:prstGeom>
            <a:ln w="19050">
              <a:solidFill>
                <a:schemeClr val="tx2"/>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9" name="Billede 8">
              <a:extLst>
                <a:ext uri="{FF2B5EF4-FFF2-40B4-BE49-F238E27FC236}">
                  <a16:creationId xmlns:a16="http://schemas.microsoft.com/office/drawing/2014/main" id="{9F74A268-8EC5-7844-A52A-2F57CFF2179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0168" y="5520256"/>
              <a:ext cx="225224" cy="225224"/>
            </a:xfrm>
            <a:prstGeom prst="rect">
              <a:avLst/>
            </a:prstGeom>
          </p:spPr>
        </p:pic>
      </p:grpSp>
      <p:grpSp>
        <p:nvGrpSpPr>
          <p:cNvPr id="10" name="Gruppe 9">
            <a:extLst>
              <a:ext uri="{FF2B5EF4-FFF2-40B4-BE49-F238E27FC236}">
                <a16:creationId xmlns:a16="http://schemas.microsoft.com/office/drawing/2014/main" id="{7BA7BAA5-41AF-6942-AA0F-323365D2C6D0}"/>
              </a:ext>
            </a:extLst>
          </p:cNvPr>
          <p:cNvGrpSpPr/>
          <p:nvPr userDrawn="1"/>
        </p:nvGrpSpPr>
        <p:grpSpPr>
          <a:xfrm>
            <a:off x="500168" y="1245179"/>
            <a:ext cx="6307032" cy="225224"/>
            <a:chOff x="500168" y="3868378"/>
            <a:chExt cx="6307032" cy="225224"/>
          </a:xfrm>
        </p:grpSpPr>
        <p:cxnSp>
          <p:nvCxnSpPr>
            <p:cNvPr id="11" name="Lige forbindelse 10">
              <a:extLst>
                <a:ext uri="{FF2B5EF4-FFF2-40B4-BE49-F238E27FC236}">
                  <a16:creationId xmlns:a16="http://schemas.microsoft.com/office/drawing/2014/main" id="{DA1816FB-6F4F-9540-B7B3-D279CC7510DF}"/>
                </a:ext>
              </a:extLst>
            </p:cNvPr>
            <p:cNvCxnSpPr>
              <a:cxnSpLocks/>
            </p:cNvCxnSpPr>
            <p:nvPr/>
          </p:nvCxnSpPr>
          <p:spPr>
            <a:xfrm>
              <a:off x="777875" y="3977640"/>
              <a:ext cx="6029325" cy="0"/>
            </a:xfrm>
            <a:prstGeom prst="line">
              <a:avLst/>
            </a:prstGeom>
            <a:ln w="19050">
              <a:solidFill>
                <a:schemeClr val="tx2"/>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12" name="Billede 11">
              <a:extLst>
                <a:ext uri="{FF2B5EF4-FFF2-40B4-BE49-F238E27FC236}">
                  <a16:creationId xmlns:a16="http://schemas.microsoft.com/office/drawing/2014/main" id="{AF086917-D5AE-3046-A972-FF5B2DD6C84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0168" y="3868378"/>
              <a:ext cx="225224" cy="225224"/>
            </a:xfrm>
            <a:prstGeom prst="rect">
              <a:avLst/>
            </a:prstGeom>
          </p:spPr>
        </p:pic>
      </p:grpSp>
      <p:grpSp>
        <p:nvGrpSpPr>
          <p:cNvPr id="13" name="Gruppe 12">
            <a:extLst>
              <a:ext uri="{FF2B5EF4-FFF2-40B4-BE49-F238E27FC236}">
                <a16:creationId xmlns:a16="http://schemas.microsoft.com/office/drawing/2014/main" id="{24A73FB7-AC56-D14A-A8D0-AF6108F28011}"/>
              </a:ext>
            </a:extLst>
          </p:cNvPr>
          <p:cNvGrpSpPr/>
          <p:nvPr userDrawn="1"/>
        </p:nvGrpSpPr>
        <p:grpSpPr>
          <a:xfrm>
            <a:off x="500168" y="9844390"/>
            <a:ext cx="6307032" cy="225224"/>
            <a:chOff x="500168" y="3868378"/>
            <a:chExt cx="6307032" cy="225224"/>
          </a:xfrm>
        </p:grpSpPr>
        <p:cxnSp>
          <p:nvCxnSpPr>
            <p:cNvPr id="14" name="Lige forbindelse 13">
              <a:extLst>
                <a:ext uri="{FF2B5EF4-FFF2-40B4-BE49-F238E27FC236}">
                  <a16:creationId xmlns:a16="http://schemas.microsoft.com/office/drawing/2014/main" id="{D7DC6772-F939-FB49-A11F-DC0921BEB345}"/>
                </a:ext>
              </a:extLst>
            </p:cNvPr>
            <p:cNvCxnSpPr>
              <a:cxnSpLocks/>
            </p:cNvCxnSpPr>
            <p:nvPr/>
          </p:nvCxnSpPr>
          <p:spPr>
            <a:xfrm>
              <a:off x="777875" y="3977640"/>
              <a:ext cx="6029325" cy="0"/>
            </a:xfrm>
            <a:prstGeom prst="line">
              <a:avLst/>
            </a:prstGeom>
            <a:ln w="19050">
              <a:solidFill>
                <a:schemeClr val="tx2"/>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15" name="Billede 14">
              <a:extLst>
                <a:ext uri="{FF2B5EF4-FFF2-40B4-BE49-F238E27FC236}">
                  <a16:creationId xmlns:a16="http://schemas.microsoft.com/office/drawing/2014/main" id="{9ACC2B3C-B459-EE41-A86C-BBF33F71EC3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0168" y="3868378"/>
              <a:ext cx="225224" cy="225224"/>
            </a:xfrm>
            <a:prstGeom prst="rect">
              <a:avLst/>
            </a:prstGeom>
          </p:spPr>
        </p:pic>
      </p:grpSp>
      <p:sp>
        <p:nvSpPr>
          <p:cNvPr id="18" name="Tekstfelt 17">
            <a:extLst>
              <a:ext uri="{FF2B5EF4-FFF2-40B4-BE49-F238E27FC236}">
                <a16:creationId xmlns:a16="http://schemas.microsoft.com/office/drawing/2014/main" id="{194B0376-DE99-BE48-A095-A5B7A085A315}"/>
              </a:ext>
            </a:extLst>
          </p:cNvPr>
          <p:cNvSpPr txBox="1"/>
          <p:nvPr userDrawn="1"/>
        </p:nvSpPr>
        <p:spPr>
          <a:xfrm>
            <a:off x="4730611" y="4910336"/>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22" name="Pladsholder til tekst 21">
            <a:extLst>
              <a:ext uri="{FF2B5EF4-FFF2-40B4-BE49-F238E27FC236}">
                <a16:creationId xmlns:a16="http://schemas.microsoft.com/office/drawing/2014/main" id="{979B0BEE-6026-B04F-A0A5-58EB2DC24B8B}"/>
              </a:ext>
            </a:extLst>
          </p:cNvPr>
          <p:cNvSpPr>
            <a:spLocks noGrp="1"/>
          </p:cNvSpPr>
          <p:nvPr>
            <p:ph type="body" sz="quarter" idx="11" hasCustomPrompt="1"/>
          </p:nvPr>
        </p:nvSpPr>
        <p:spPr>
          <a:xfrm>
            <a:off x="741188" y="2001977"/>
            <a:ext cx="1789492" cy="128587"/>
          </a:xfrm>
        </p:spPr>
        <p:txBody>
          <a:bodyPr anchor="b" anchorCtr="0"/>
          <a:lstStyle>
            <a:lvl1pPr>
              <a:defRPr sz="1200"/>
            </a:lvl1pPr>
          </a:lstStyle>
          <a:p>
            <a:pPr lvl="0"/>
            <a:r>
              <a:rPr lang="da-DK" dirty="0"/>
              <a:t>Rollebeskrivelse:</a:t>
            </a:r>
          </a:p>
        </p:txBody>
      </p:sp>
      <p:sp>
        <p:nvSpPr>
          <p:cNvPr id="24" name="Pladsholder til tekst 23">
            <a:extLst>
              <a:ext uri="{FF2B5EF4-FFF2-40B4-BE49-F238E27FC236}">
                <a16:creationId xmlns:a16="http://schemas.microsoft.com/office/drawing/2014/main" id="{F7C4D0D3-CC18-714E-A1A7-EFE3381D61AB}"/>
              </a:ext>
            </a:extLst>
          </p:cNvPr>
          <p:cNvSpPr>
            <a:spLocks noGrp="1"/>
          </p:cNvSpPr>
          <p:nvPr>
            <p:ph type="body" sz="quarter" idx="12" hasCustomPrompt="1"/>
          </p:nvPr>
        </p:nvSpPr>
        <p:spPr>
          <a:xfrm>
            <a:off x="741188" y="2115251"/>
            <a:ext cx="3152017" cy="288714"/>
          </a:xfrm>
        </p:spPr>
        <p:txBody>
          <a:bodyPr/>
          <a:lstStyle>
            <a:lvl1pPr>
              <a:defRPr sz="1800" b="1">
                <a:solidFill>
                  <a:schemeClr val="tx1"/>
                </a:solidFill>
              </a:defRPr>
            </a:lvl1pPr>
          </a:lstStyle>
          <a:p>
            <a:pPr lvl="0"/>
            <a:r>
              <a:rPr lang="da-DK" dirty="0"/>
              <a:t>Indsæt rolle</a:t>
            </a:r>
          </a:p>
        </p:txBody>
      </p:sp>
      <p:sp>
        <p:nvSpPr>
          <p:cNvPr id="27" name="Pladsholder til tekst 25">
            <a:extLst>
              <a:ext uri="{FF2B5EF4-FFF2-40B4-BE49-F238E27FC236}">
                <a16:creationId xmlns:a16="http://schemas.microsoft.com/office/drawing/2014/main" id="{8A86D366-119C-4C43-A4E2-48604C457DAF}"/>
              </a:ext>
            </a:extLst>
          </p:cNvPr>
          <p:cNvSpPr>
            <a:spLocks noGrp="1" noChangeAspect="1"/>
          </p:cNvSpPr>
          <p:nvPr>
            <p:ph type="body" sz="quarter" idx="13" hasCustomPrompt="1"/>
          </p:nvPr>
        </p:nvSpPr>
        <p:spPr>
          <a:xfrm>
            <a:off x="6553773" y="1710868"/>
            <a:ext cx="539159" cy="540000"/>
          </a:xfrm>
          <a:blipFill>
            <a:blip r:embed="rId3"/>
            <a:stretch>
              <a:fillRect/>
            </a:stretch>
          </a:blipFill>
        </p:spPr>
        <p:txBody>
          <a:bodyPr/>
          <a:lstStyle/>
          <a:p>
            <a:pPr lvl="0"/>
            <a:r>
              <a:rPr lang="da-DK" dirty="0"/>
              <a:t> </a:t>
            </a:r>
          </a:p>
        </p:txBody>
      </p:sp>
      <p:sp>
        <p:nvSpPr>
          <p:cNvPr id="32" name="Pladsholder til tekst 25">
            <a:extLst>
              <a:ext uri="{FF2B5EF4-FFF2-40B4-BE49-F238E27FC236}">
                <a16:creationId xmlns:a16="http://schemas.microsoft.com/office/drawing/2014/main" id="{E520706B-3419-2249-9B1E-49EFDFFA32AE}"/>
              </a:ext>
            </a:extLst>
          </p:cNvPr>
          <p:cNvSpPr>
            <a:spLocks noGrp="1" noChangeAspect="1"/>
          </p:cNvSpPr>
          <p:nvPr>
            <p:ph type="body" sz="quarter" idx="17" hasCustomPrompt="1"/>
          </p:nvPr>
        </p:nvSpPr>
        <p:spPr>
          <a:xfrm>
            <a:off x="6550008" y="6020548"/>
            <a:ext cx="539159" cy="540000"/>
          </a:xfrm>
          <a:blipFill>
            <a:blip r:embed="rId4"/>
            <a:stretch>
              <a:fillRect/>
            </a:stretch>
          </a:blipFill>
        </p:spPr>
        <p:txBody>
          <a:bodyPr/>
          <a:lstStyle/>
          <a:p>
            <a:pPr lvl="0"/>
            <a:r>
              <a:rPr lang="da-DK" dirty="0"/>
              <a:t> </a:t>
            </a:r>
          </a:p>
        </p:txBody>
      </p:sp>
      <p:sp>
        <p:nvSpPr>
          <p:cNvPr id="34" name="Tekstfelt 33">
            <a:extLst>
              <a:ext uri="{FF2B5EF4-FFF2-40B4-BE49-F238E27FC236}">
                <a16:creationId xmlns:a16="http://schemas.microsoft.com/office/drawing/2014/main" id="{1D8E0B89-F2F4-4B4A-92D4-6531AF000D86}"/>
              </a:ext>
            </a:extLst>
          </p:cNvPr>
          <p:cNvSpPr txBox="1"/>
          <p:nvPr userDrawn="1"/>
        </p:nvSpPr>
        <p:spPr>
          <a:xfrm>
            <a:off x="4730611" y="9186501"/>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36" name="Pladsholder til tekst 21">
            <a:extLst>
              <a:ext uri="{FF2B5EF4-FFF2-40B4-BE49-F238E27FC236}">
                <a16:creationId xmlns:a16="http://schemas.microsoft.com/office/drawing/2014/main" id="{9C4DFF84-13AC-1F4A-B8C8-ED88106111CF}"/>
              </a:ext>
            </a:extLst>
          </p:cNvPr>
          <p:cNvSpPr>
            <a:spLocks noGrp="1"/>
          </p:cNvSpPr>
          <p:nvPr>
            <p:ph type="body" sz="quarter" idx="19" hasCustomPrompt="1"/>
          </p:nvPr>
        </p:nvSpPr>
        <p:spPr>
          <a:xfrm>
            <a:off x="741188" y="6278142"/>
            <a:ext cx="1789492" cy="128587"/>
          </a:xfrm>
        </p:spPr>
        <p:txBody>
          <a:bodyPr anchor="b" anchorCtr="0"/>
          <a:lstStyle>
            <a:lvl1pPr>
              <a:defRPr sz="1200"/>
            </a:lvl1pPr>
          </a:lstStyle>
          <a:p>
            <a:pPr lvl="0"/>
            <a:r>
              <a:rPr lang="da-DK" dirty="0"/>
              <a:t>Rollebeskrivelse:</a:t>
            </a:r>
          </a:p>
        </p:txBody>
      </p:sp>
      <p:sp>
        <p:nvSpPr>
          <p:cNvPr id="37" name="Pladsholder til tekst 23">
            <a:extLst>
              <a:ext uri="{FF2B5EF4-FFF2-40B4-BE49-F238E27FC236}">
                <a16:creationId xmlns:a16="http://schemas.microsoft.com/office/drawing/2014/main" id="{C7AD89C9-35A4-3B46-AC58-E4F14753D515}"/>
              </a:ext>
            </a:extLst>
          </p:cNvPr>
          <p:cNvSpPr>
            <a:spLocks noGrp="1"/>
          </p:cNvSpPr>
          <p:nvPr>
            <p:ph type="body" sz="quarter" idx="20" hasCustomPrompt="1"/>
          </p:nvPr>
        </p:nvSpPr>
        <p:spPr>
          <a:xfrm>
            <a:off x="741188" y="6391416"/>
            <a:ext cx="3152017" cy="288714"/>
          </a:xfrm>
        </p:spPr>
        <p:txBody>
          <a:bodyPr/>
          <a:lstStyle>
            <a:lvl1pPr>
              <a:defRPr sz="1800" b="1">
                <a:solidFill>
                  <a:schemeClr val="tx1"/>
                </a:solidFill>
              </a:defRPr>
            </a:lvl1pPr>
          </a:lstStyle>
          <a:p>
            <a:pPr lvl="0"/>
            <a:r>
              <a:rPr lang="da-DK" dirty="0"/>
              <a:t>Indsæt rolle</a:t>
            </a:r>
          </a:p>
        </p:txBody>
      </p:sp>
    </p:spTree>
    <p:extLst>
      <p:ext uri="{BB962C8B-B14F-4D97-AF65-F5344CB8AC3E}">
        <p14:creationId xmlns:p14="http://schemas.microsoft.com/office/powerpoint/2010/main" val="3946227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dspilskort – Storyline 1">
    <p:spTree>
      <p:nvGrpSpPr>
        <p:cNvPr id="1" name=""/>
        <p:cNvGrpSpPr/>
        <p:nvPr/>
      </p:nvGrpSpPr>
      <p:grpSpPr>
        <a:xfrm>
          <a:off x="0" y="0"/>
          <a:ext cx="0" cy="0"/>
          <a:chOff x="0" y="0"/>
          <a:chExt cx="0" cy="0"/>
        </a:xfrm>
      </p:grpSpPr>
      <p:sp>
        <p:nvSpPr>
          <p:cNvPr id="7" name="Pladsholder til sidefod 5"/>
          <p:cNvSpPr txBox="1">
            <a:spLocks/>
          </p:cNvSpPr>
          <p:nvPr userDrawn="1"/>
        </p:nvSpPr>
        <p:spPr>
          <a:xfrm>
            <a:off x="70874" y="9914687"/>
            <a:ext cx="2551390" cy="569241"/>
          </a:xfrm>
          <a:prstGeom prst="rect">
            <a:avLst/>
          </a:prstGeom>
        </p:spPr>
        <p:txBody>
          <a:bodyPr vert="horz" lIns="26922" tIns="13461" rIns="26922" bIns="13461" rtlCol="0" anchor="ctr"/>
          <a:lstStyle>
            <a:defPPr>
              <a:defRPr lang="da-DK"/>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da-DK" sz="342" dirty="0"/>
          </a:p>
        </p:txBody>
      </p:sp>
      <p:sp>
        <p:nvSpPr>
          <p:cNvPr id="4" name="Pladsholder til titel 1">
            <a:extLst>
              <a:ext uri="{FF2B5EF4-FFF2-40B4-BE49-F238E27FC236}">
                <a16:creationId xmlns:a16="http://schemas.microsoft.com/office/drawing/2014/main" id="{DE5BEBA9-C6AC-1B40-85E2-12CD00EF950D}"/>
              </a:ext>
            </a:extLst>
          </p:cNvPr>
          <p:cNvSpPr>
            <a:spLocks noGrp="1"/>
          </p:cNvSpPr>
          <p:nvPr>
            <p:ph type="title" hasCustomPrompt="1"/>
          </p:nvPr>
        </p:nvSpPr>
        <p:spPr>
          <a:xfrm>
            <a:off x="377267" y="659653"/>
            <a:ext cx="6805141" cy="498588"/>
          </a:xfrm>
          <a:prstGeom prst="rect">
            <a:avLst/>
          </a:prstGeom>
        </p:spPr>
        <p:txBody>
          <a:bodyPr vert="horz" lIns="0" tIns="0" rIns="0" bIns="0" rtlCol="0" anchor="t" anchorCtr="0">
            <a:noAutofit/>
          </a:bodyPr>
          <a:lstStyle>
            <a:lvl1pPr>
              <a:defRPr sz="2000"/>
            </a:lvl1pPr>
          </a:lstStyle>
          <a:p>
            <a:r>
              <a:rPr lang="da-DK" sz="2000" dirty="0"/>
              <a:t>Beredskabsspil – </a:t>
            </a:r>
            <a:r>
              <a:rPr lang="da-DK" sz="2000" dirty="0" err="1"/>
              <a:t>Indspilskort</a:t>
            </a:r>
            <a:r>
              <a:rPr lang="da-DK" sz="2000" dirty="0"/>
              <a:t> </a:t>
            </a:r>
            <a:br>
              <a:rPr lang="da-DK" sz="2000" dirty="0"/>
            </a:br>
            <a:r>
              <a:rPr lang="da-DK" sz="2000" dirty="0"/>
              <a:t>Storyline 1</a:t>
            </a:r>
            <a:endParaRPr lang="da-DK" noProof="0" dirty="0"/>
          </a:p>
        </p:txBody>
      </p:sp>
      <p:grpSp>
        <p:nvGrpSpPr>
          <p:cNvPr id="18" name="Gruppe 17">
            <a:extLst>
              <a:ext uri="{FF2B5EF4-FFF2-40B4-BE49-F238E27FC236}">
                <a16:creationId xmlns:a16="http://schemas.microsoft.com/office/drawing/2014/main" id="{05295901-0FD1-9B47-A6B3-2B00E7A17F63}"/>
              </a:ext>
            </a:extLst>
          </p:cNvPr>
          <p:cNvGrpSpPr/>
          <p:nvPr userDrawn="1"/>
        </p:nvGrpSpPr>
        <p:grpSpPr>
          <a:xfrm>
            <a:off x="500168" y="4317058"/>
            <a:ext cx="6307032" cy="225224"/>
            <a:chOff x="500168" y="3868378"/>
            <a:chExt cx="6307032" cy="225224"/>
          </a:xfrm>
        </p:grpSpPr>
        <p:cxnSp>
          <p:nvCxnSpPr>
            <p:cNvPr id="19" name="Lige forbindelse 18">
              <a:extLst>
                <a:ext uri="{FF2B5EF4-FFF2-40B4-BE49-F238E27FC236}">
                  <a16:creationId xmlns:a16="http://schemas.microsoft.com/office/drawing/2014/main" id="{53AC5F25-C503-C546-B265-EA3929E9C2B3}"/>
                </a:ext>
              </a:extLst>
            </p:cNvPr>
            <p:cNvCxnSpPr>
              <a:cxnSpLocks/>
            </p:cNvCxnSpPr>
            <p:nvPr/>
          </p:nvCxnSpPr>
          <p:spPr>
            <a:xfrm>
              <a:off x="777875" y="3977640"/>
              <a:ext cx="6029325" cy="0"/>
            </a:xfrm>
            <a:prstGeom prst="line">
              <a:avLst/>
            </a:prstGeom>
            <a:ln w="19050">
              <a:solidFill>
                <a:schemeClr val="tx2"/>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20" name="Billede 19">
              <a:extLst>
                <a:ext uri="{FF2B5EF4-FFF2-40B4-BE49-F238E27FC236}">
                  <a16:creationId xmlns:a16="http://schemas.microsoft.com/office/drawing/2014/main" id="{E800A355-D53F-B544-B4B1-E251E726EEC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0168" y="3868378"/>
              <a:ext cx="225224" cy="225224"/>
            </a:xfrm>
            <a:prstGeom prst="rect">
              <a:avLst/>
            </a:prstGeom>
          </p:spPr>
        </p:pic>
      </p:grpSp>
      <p:cxnSp>
        <p:nvCxnSpPr>
          <p:cNvPr id="21" name="Lige forbindelse 20">
            <a:extLst>
              <a:ext uri="{FF2B5EF4-FFF2-40B4-BE49-F238E27FC236}">
                <a16:creationId xmlns:a16="http://schemas.microsoft.com/office/drawing/2014/main" id="{B9FDD95B-833F-D049-9B1E-8D7903F424CE}"/>
              </a:ext>
            </a:extLst>
          </p:cNvPr>
          <p:cNvCxnSpPr>
            <a:cxnSpLocks/>
          </p:cNvCxnSpPr>
          <p:nvPr userDrawn="1"/>
        </p:nvCxnSpPr>
        <p:spPr>
          <a:xfrm>
            <a:off x="777875" y="7335519"/>
            <a:ext cx="6029325" cy="0"/>
          </a:xfrm>
          <a:prstGeom prst="line">
            <a:avLst/>
          </a:prstGeom>
          <a:ln w="19050">
            <a:solidFill>
              <a:schemeClr val="tx2"/>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22" name="Billede 21">
            <a:extLst>
              <a:ext uri="{FF2B5EF4-FFF2-40B4-BE49-F238E27FC236}">
                <a16:creationId xmlns:a16="http://schemas.microsoft.com/office/drawing/2014/main" id="{48E8CF7B-A4E4-A347-AD43-DBA224A238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0168" y="7226257"/>
            <a:ext cx="225224" cy="225224"/>
          </a:xfrm>
          <a:prstGeom prst="rect">
            <a:avLst/>
          </a:prstGeom>
        </p:spPr>
      </p:pic>
      <p:grpSp>
        <p:nvGrpSpPr>
          <p:cNvPr id="23" name="Gruppe 22">
            <a:extLst>
              <a:ext uri="{FF2B5EF4-FFF2-40B4-BE49-F238E27FC236}">
                <a16:creationId xmlns:a16="http://schemas.microsoft.com/office/drawing/2014/main" id="{8B311894-6389-FE40-B3DD-D1A9BE85D036}"/>
              </a:ext>
            </a:extLst>
          </p:cNvPr>
          <p:cNvGrpSpPr/>
          <p:nvPr userDrawn="1"/>
        </p:nvGrpSpPr>
        <p:grpSpPr>
          <a:xfrm>
            <a:off x="500168" y="1346777"/>
            <a:ext cx="6307032" cy="225224"/>
            <a:chOff x="500168" y="3868378"/>
            <a:chExt cx="6307032" cy="225224"/>
          </a:xfrm>
        </p:grpSpPr>
        <p:cxnSp>
          <p:nvCxnSpPr>
            <p:cNvPr id="24" name="Lige forbindelse 23">
              <a:extLst>
                <a:ext uri="{FF2B5EF4-FFF2-40B4-BE49-F238E27FC236}">
                  <a16:creationId xmlns:a16="http://schemas.microsoft.com/office/drawing/2014/main" id="{F887C59F-791B-2541-8266-E69A96A32000}"/>
                </a:ext>
              </a:extLst>
            </p:cNvPr>
            <p:cNvCxnSpPr>
              <a:cxnSpLocks/>
            </p:cNvCxnSpPr>
            <p:nvPr/>
          </p:nvCxnSpPr>
          <p:spPr>
            <a:xfrm>
              <a:off x="777875" y="3977640"/>
              <a:ext cx="6029325" cy="0"/>
            </a:xfrm>
            <a:prstGeom prst="line">
              <a:avLst/>
            </a:prstGeom>
            <a:ln w="19050">
              <a:solidFill>
                <a:schemeClr val="tx2"/>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25" name="Billede 24">
              <a:extLst>
                <a:ext uri="{FF2B5EF4-FFF2-40B4-BE49-F238E27FC236}">
                  <a16:creationId xmlns:a16="http://schemas.microsoft.com/office/drawing/2014/main" id="{840B4087-C20F-7B45-81B8-486774D03A2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0168" y="3868378"/>
              <a:ext cx="225224" cy="225224"/>
            </a:xfrm>
            <a:prstGeom prst="rect">
              <a:avLst/>
            </a:prstGeom>
          </p:spPr>
        </p:pic>
      </p:grpSp>
      <p:sp>
        <p:nvSpPr>
          <p:cNvPr id="29" name="Tekstfelt 28">
            <a:extLst>
              <a:ext uri="{FF2B5EF4-FFF2-40B4-BE49-F238E27FC236}">
                <a16:creationId xmlns:a16="http://schemas.microsoft.com/office/drawing/2014/main" id="{852F3370-1664-E94E-BF01-40BACB11304E}"/>
              </a:ext>
            </a:extLst>
          </p:cNvPr>
          <p:cNvSpPr txBox="1"/>
          <p:nvPr userDrawn="1"/>
        </p:nvSpPr>
        <p:spPr>
          <a:xfrm>
            <a:off x="4736123" y="3809675"/>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3" name="Pladsholder til tekst 2">
            <a:extLst>
              <a:ext uri="{FF2B5EF4-FFF2-40B4-BE49-F238E27FC236}">
                <a16:creationId xmlns:a16="http://schemas.microsoft.com/office/drawing/2014/main" id="{70FBD26F-78A0-6C45-8FD9-D78C38978123}"/>
              </a:ext>
            </a:extLst>
          </p:cNvPr>
          <p:cNvSpPr>
            <a:spLocks noGrp="1"/>
          </p:cNvSpPr>
          <p:nvPr>
            <p:ph type="body" sz="quarter" idx="10" hasCustomPrompt="1"/>
          </p:nvPr>
        </p:nvSpPr>
        <p:spPr>
          <a:xfrm>
            <a:off x="377825" y="1693863"/>
            <a:ext cx="6803818" cy="2522321"/>
          </a:xfrm>
          <a:ln w="38100" cap="rnd" cmpd="dbl">
            <a:solidFill>
              <a:schemeClr val="accent1"/>
            </a:solidFill>
          </a:ln>
        </p:spPr>
        <p:txBody>
          <a:bodyPr lIns="360000" tIns="900000" rIns="360000" bIns="360000"/>
          <a:lstStyle>
            <a:lvl2pPr marL="216000" indent="-144000">
              <a:spcBef>
                <a:spcPts val="200"/>
              </a:spcBef>
              <a:defRPr sz="1400">
                <a:solidFill>
                  <a:schemeClr val="tx2"/>
                </a:solidFill>
              </a:defRPr>
            </a:lvl2pPr>
            <a:lvl3pPr marL="360000" indent="-144000">
              <a:spcBef>
                <a:spcPts val="200"/>
              </a:spcBef>
              <a:defRPr sz="1400">
                <a:solidFill>
                  <a:schemeClr val="tx2"/>
                </a:solidFill>
              </a:defRPr>
            </a:lvl3pPr>
          </a:lstStyle>
          <a:p>
            <a:pPr lvl="0"/>
            <a:r>
              <a:rPr lang="da-DK" dirty="0"/>
              <a:t>Indsæt rollebeskrivelse</a:t>
            </a:r>
          </a:p>
          <a:p>
            <a:pPr lvl="1"/>
            <a:r>
              <a:rPr lang="da-DK" dirty="0"/>
              <a:t>Andet niveau</a:t>
            </a:r>
          </a:p>
          <a:p>
            <a:pPr lvl="2"/>
            <a:r>
              <a:rPr lang="da-DK" dirty="0"/>
              <a:t>Tredje niveau</a:t>
            </a:r>
          </a:p>
        </p:txBody>
      </p:sp>
      <p:sp>
        <p:nvSpPr>
          <p:cNvPr id="32" name="Pladsholder til tekst 21">
            <a:extLst>
              <a:ext uri="{FF2B5EF4-FFF2-40B4-BE49-F238E27FC236}">
                <a16:creationId xmlns:a16="http://schemas.microsoft.com/office/drawing/2014/main" id="{5E3DC9E4-8EB4-544A-A5A1-1EDCAB225BDF}"/>
              </a:ext>
            </a:extLst>
          </p:cNvPr>
          <p:cNvSpPr>
            <a:spLocks noGrp="1"/>
          </p:cNvSpPr>
          <p:nvPr>
            <p:ph type="body" sz="quarter" idx="11" hasCustomPrompt="1"/>
          </p:nvPr>
        </p:nvSpPr>
        <p:spPr>
          <a:xfrm>
            <a:off x="739669" y="2050808"/>
            <a:ext cx="2367161" cy="172891"/>
          </a:xfrm>
        </p:spPr>
        <p:txBody>
          <a:bodyPr anchor="b" anchorCtr="0"/>
          <a:lstStyle>
            <a:lvl1pPr>
              <a:defRPr sz="1200"/>
            </a:lvl1pPr>
          </a:lstStyle>
          <a:p>
            <a:pPr lvl="0"/>
            <a:r>
              <a:rPr lang="da-DK" dirty="0" err="1"/>
              <a:t>Indspilskort</a:t>
            </a:r>
            <a:r>
              <a:rPr lang="da-DK" dirty="0"/>
              <a:t> til storyline 1:</a:t>
            </a:r>
          </a:p>
        </p:txBody>
      </p:sp>
      <p:sp>
        <p:nvSpPr>
          <p:cNvPr id="33" name="Pladsholder til tekst 23">
            <a:extLst>
              <a:ext uri="{FF2B5EF4-FFF2-40B4-BE49-F238E27FC236}">
                <a16:creationId xmlns:a16="http://schemas.microsoft.com/office/drawing/2014/main" id="{FD9958AB-A4BF-F84B-B5FF-E728DCBC6C4B}"/>
              </a:ext>
            </a:extLst>
          </p:cNvPr>
          <p:cNvSpPr>
            <a:spLocks noGrp="1"/>
          </p:cNvSpPr>
          <p:nvPr>
            <p:ph type="body" sz="quarter" idx="12" hasCustomPrompt="1"/>
          </p:nvPr>
        </p:nvSpPr>
        <p:spPr>
          <a:xfrm>
            <a:off x="739670" y="2239680"/>
            <a:ext cx="5647683" cy="288714"/>
          </a:xfrm>
        </p:spPr>
        <p:txBody>
          <a:bodyPr/>
          <a:lstStyle>
            <a:lvl1pPr>
              <a:defRPr sz="1800" b="1">
                <a:solidFill>
                  <a:schemeClr val="tx1"/>
                </a:solidFill>
              </a:defRPr>
            </a:lvl1pPr>
          </a:lstStyle>
          <a:p>
            <a:pPr lvl="0"/>
            <a:r>
              <a:rPr lang="da-DK" dirty="0"/>
              <a:t>Indsæt rolle</a:t>
            </a:r>
          </a:p>
        </p:txBody>
      </p:sp>
      <p:sp>
        <p:nvSpPr>
          <p:cNvPr id="35" name="Pladsholder til tekst 34">
            <a:extLst>
              <a:ext uri="{FF2B5EF4-FFF2-40B4-BE49-F238E27FC236}">
                <a16:creationId xmlns:a16="http://schemas.microsoft.com/office/drawing/2014/main" id="{4F55D8B3-9A96-9F43-9433-C16E5E7A2559}"/>
              </a:ext>
            </a:extLst>
          </p:cNvPr>
          <p:cNvSpPr>
            <a:spLocks noGrp="1"/>
          </p:cNvSpPr>
          <p:nvPr>
            <p:ph type="body" sz="quarter" idx="13" hasCustomPrompt="1"/>
          </p:nvPr>
        </p:nvSpPr>
        <p:spPr>
          <a:xfrm>
            <a:off x="751063" y="3593852"/>
            <a:ext cx="359999" cy="360616"/>
          </a:xfrm>
          <a:prstGeom prst="ellipse">
            <a:avLst/>
          </a:prstGeom>
          <a:blipFill>
            <a:blip r:embed="rId3">
              <a:extLst>
                <a:ext uri="{96DAC541-7B7A-43D3-8B79-37D633B846F1}">
                  <asvg:svgBlip xmlns="" xmlns:asvg="http://schemas.microsoft.com/office/drawing/2016/SVG/main" r:embed="rId4"/>
                </a:ext>
              </a:extLst>
            </a:blip>
            <a:stretch>
              <a:fillRect/>
            </a:stretch>
          </a:blipFill>
        </p:spPr>
        <p:txBody>
          <a:bodyPr anchor="ctr" anchorCtr="0"/>
          <a:lstStyle>
            <a:lvl1pPr marL="18000" algn="ctr">
              <a:spcBef>
                <a:spcPts val="0"/>
              </a:spcBef>
              <a:defRPr sz="2400" b="1">
                <a:solidFill>
                  <a:schemeClr val="bg1"/>
                </a:solidFill>
              </a:defRPr>
            </a:lvl1pPr>
          </a:lstStyle>
          <a:p>
            <a:pPr lvl="0"/>
            <a:r>
              <a:rPr lang="da-DK" dirty="0"/>
              <a:t> </a:t>
            </a:r>
          </a:p>
        </p:txBody>
      </p:sp>
      <p:sp>
        <p:nvSpPr>
          <p:cNvPr id="37" name="Pladsholder til tekst 36">
            <a:extLst>
              <a:ext uri="{FF2B5EF4-FFF2-40B4-BE49-F238E27FC236}">
                <a16:creationId xmlns:a16="http://schemas.microsoft.com/office/drawing/2014/main" id="{08B54C3E-D994-3446-9366-9EADAF260F15}"/>
              </a:ext>
            </a:extLst>
          </p:cNvPr>
          <p:cNvSpPr>
            <a:spLocks noGrp="1"/>
          </p:cNvSpPr>
          <p:nvPr>
            <p:ph type="body" sz="quarter" idx="14" hasCustomPrompt="1"/>
          </p:nvPr>
        </p:nvSpPr>
        <p:spPr>
          <a:xfrm>
            <a:off x="1278030" y="3661642"/>
            <a:ext cx="1828800" cy="244573"/>
          </a:xfrm>
        </p:spPr>
        <p:txBody>
          <a:bodyPr/>
          <a:lstStyle>
            <a:lvl1pPr>
              <a:defRPr b="1">
                <a:solidFill>
                  <a:schemeClr val="tx1"/>
                </a:solidFill>
              </a:defRPr>
            </a:lvl1pPr>
          </a:lstStyle>
          <a:p>
            <a:pPr lvl="0"/>
            <a:r>
              <a:rPr lang="da-DK" dirty="0"/>
              <a:t>Hvad gør du?</a:t>
            </a:r>
          </a:p>
        </p:txBody>
      </p:sp>
      <p:sp>
        <p:nvSpPr>
          <p:cNvPr id="40" name="Tekstfelt 39">
            <a:extLst>
              <a:ext uri="{FF2B5EF4-FFF2-40B4-BE49-F238E27FC236}">
                <a16:creationId xmlns:a16="http://schemas.microsoft.com/office/drawing/2014/main" id="{ADC92AF8-6550-9143-A669-B6D53CAB46B7}"/>
              </a:ext>
            </a:extLst>
          </p:cNvPr>
          <p:cNvSpPr txBox="1"/>
          <p:nvPr userDrawn="1"/>
        </p:nvSpPr>
        <p:spPr>
          <a:xfrm>
            <a:off x="4736123" y="6720024"/>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41" name="Pladsholder til tekst 2">
            <a:extLst>
              <a:ext uri="{FF2B5EF4-FFF2-40B4-BE49-F238E27FC236}">
                <a16:creationId xmlns:a16="http://schemas.microsoft.com/office/drawing/2014/main" id="{08518EFC-C690-AD46-A791-F8DB1F334E2C}"/>
              </a:ext>
            </a:extLst>
          </p:cNvPr>
          <p:cNvSpPr>
            <a:spLocks noGrp="1"/>
          </p:cNvSpPr>
          <p:nvPr>
            <p:ph type="body" sz="quarter" idx="18" hasCustomPrompt="1"/>
          </p:nvPr>
        </p:nvSpPr>
        <p:spPr>
          <a:xfrm>
            <a:off x="377825" y="4604212"/>
            <a:ext cx="6803818" cy="2522321"/>
          </a:xfrm>
          <a:ln w="38100" cap="rnd" cmpd="dbl">
            <a:solidFill>
              <a:schemeClr val="accent1"/>
            </a:solidFill>
          </a:ln>
        </p:spPr>
        <p:txBody>
          <a:bodyPr lIns="360000" tIns="900000" rIns="360000" bIns="360000"/>
          <a:lstStyle>
            <a:lvl2pPr marL="216000" indent="-144000">
              <a:spcBef>
                <a:spcPts val="200"/>
              </a:spcBef>
              <a:defRPr sz="1400">
                <a:solidFill>
                  <a:schemeClr val="tx2"/>
                </a:solidFill>
              </a:defRPr>
            </a:lvl2pPr>
            <a:lvl3pPr marL="360000" indent="-144000">
              <a:spcBef>
                <a:spcPts val="200"/>
              </a:spcBef>
              <a:defRPr sz="1400">
                <a:solidFill>
                  <a:schemeClr val="tx2"/>
                </a:solidFill>
              </a:defRPr>
            </a:lvl3pPr>
          </a:lstStyle>
          <a:p>
            <a:pPr lvl="0"/>
            <a:r>
              <a:rPr lang="da-DK" dirty="0"/>
              <a:t>Indsæt rollebeskrivelse</a:t>
            </a:r>
          </a:p>
          <a:p>
            <a:pPr lvl="1"/>
            <a:r>
              <a:rPr lang="da-DK" dirty="0"/>
              <a:t>Andet niveau</a:t>
            </a:r>
          </a:p>
          <a:p>
            <a:pPr lvl="2"/>
            <a:r>
              <a:rPr lang="da-DK" dirty="0"/>
              <a:t>Tredje niveau</a:t>
            </a:r>
          </a:p>
        </p:txBody>
      </p:sp>
      <p:sp>
        <p:nvSpPr>
          <p:cNvPr id="42" name="Pladsholder til tekst 21">
            <a:extLst>
              <a:ext uri="{FF2B5EF4-FFF2-40B4-BE49-F238E27FC236}">
                <a16:creationId xmlns:a16="http://schemas.microsoft.com/office/drawing/2014/main" id="{D63C256F-9389-D848-984F-6D7E126D0195}"/>
              </a:ext>
            </a:extLst>
          </p:cNvPr>
          <p:cNvSpPr>
            <a:spLocks noGrp="1"/>
          </p:cNvSpPr>
          <p:nvPr>
            <p:ph type="body" sz="quarter" idx="19" hasCustomPrompt="1"/>
          </p:nvPr>
        </p:nvSpPr>
        <p:spPr>
          <a:xfrm>
            <a:off x="739669" y="4961157"/>
            <a:ext cx="2367161" cy="172891"/>
          </a:xfrm>
        </p:spPr>
        <p:txBody>
          <a:bodyPr anchor="b" anchorCtr="0"/>
          <a:lstStyle>
            <a:lvl1pPr>
              <a:defRPr sz="1200"/>
            </a:lvl1pPr>
          </a:lstStyle>
          <a:p>
            <a:pPr lvl="0"/>
            <a:r>
              <a:rPr lang="da-DK" dirty="0" err="1"/>
              <a:t>Indspilskort</a:t>
            </a:r>
            <a:r>
              <a:rPr lang="da-DK" dirty="0"/>
              <a:t> til storyline 1:</a:t>
            </a:r>
          </a:p>
        </p:txBody>
      </p:sp>
      <p:sp>
        <p:nvSpPr>
          <p:cNvPr id="43" name="Pladsholder til tekst 23">
            <a:extLst>
              <a:ext uri="{FF2B5EF4-FFF2-40B4-BE49-F238E27FC236}">
                <a16:creationId xmlns:a16="http://schemas.microsoft.com/office/drawing/2014/main" id="{2D790511-7531-A34D-80EF-16BF9D0B3531}"/>
              </a:ext>
            </a:extLst>
          </p:cNvPr>
          <p:cNvSpPr>
            <a:spLocks noGrp="1"/>
          </p:cNvSpPr>
          <p:nvPr>
            <p:ph type="body" sz="quarter" idx="20" hasCustomPrompt="1"/>
          </p:nvPr>
        </p:nvSpPr>
        <p:spPr>
          <a:xfrm>
            <a:off x="739670" y="5150029"/>
            <a:ext cx="5647683" cy="288714"/>
          </a:xfrm>
        </p:spPr>
        <p:txBody>
          <a:bodyPr/>
          <a:lstStyle>
            <a:lvl1pPr>
              <a:defRPr sz="1800" b="1">
                <a:solidFill>
                  <a:schemeClr val="tx1"/>
                </a:solidFill>
              </a:defRPr>
            </a:lvl1pPr>
          </a:lstStyle>
          <a:p>
            <a:pPr lvl="0"/>
            <a:r>
              <a:rPr lang="da-DK" dirty="0"/>
              <a:t>Indsæt rolle</a:t>
            </a:r>
          </a:p>
        </p:txBody>
      </p:sp>
      <p:sp>
        <p:nvSpPr>
          <p:cNvPr id="44" name="Pladsholder til tekst 34">
            <a:extLst>
              <a:ext uri="{FF2B5EF4-FFF2-40B4-BE49-F238E27FC236}">
                <a16:creationId xmlns:a16="http://schemas.microsoft.com/office/drawing/2014/main" id="{18D587C8-6F07-7D49-8018-9C4A7246FF3A}"/>
              </a:ext>
            </a:extLst>
          </p:cNvPr>
          <p:cNvSpPr>
            <a:spLocks noGrp="1"/>
          </p:cNvSpPr>
          <p:nvPr>
            <p:ph type="body" sz="quarter" idx="21" hasCustomPrompt="1"/>
          </p:nvPr>
        </p:nvSpPr>
        <p:spPr>
          <a:xfrm>
            <a:off x="751063" y="6504201"/>
            <a:ext cx="359999" cy="360616"/>
          </a:xfrm>
          <a:prstGeom prst="ellipse">
            <a:avLst/>
          </a:prstGeom>
          <a:blipFill>
            <a:blip r:embed="rId3">
              <a:extLst>
                <a:ext uri="{96DAC541-7B7A-43D3-8B79-37D633B846F1}">
                  <asvg:svgBlip xmlns="" xmlns:asvg="http://schemas.microsoft.com/office/drawing/2016/SVG/main" r:embed="rId4"/>
                </a:ext>
              </a:extLst>
            </a:blip>
            <a:stretch>
              <a:fillRect/>
            </a:stretch>
          </a:blipFill>
        </p:spPr>
        <p:txBody>
          <a:bodyPr anchor="ctr" anchorCtr="0"/>
          <a:lstStyle>
            <a:lvl1pPr marL="18000" algn="ctr">
              <a:spcBef>
                <a:spcPts val="0"/>
              </a:spcBef>
              <a:defRPr sz="2400" b="1">
                <a:solidFill>
                  <a:schemeClr val="bg1"/>
                </a:solidFill>
              </a:defRPr>
            </a:lvl1pPr>
          </a:lstStyle>
          <a:p>
            <a:pPr lvl="0"/>
            <a:r>
              <a:rPr lang="da-DK" dirty="0"/>
              <a:t> </a:t>
            </a:r>
          </a:p>
        </p:txBody>
      </p:sp>
      <p:sp>
        <p:nvSpPr>
          <p:cNvPr id="45" name="Pladsholder til tekst 36">
            <a:extLst>
              <a:ext uri="{FF2B5EF4-FFF2-40B4-BE49-F238E27FC236}">
                <a16:creationId xmlns:a16="http://schemas.microsoft.com/office/drawing/2014/main" id="{47DC8CBD-9EF7-FE4F-BDF8-09E8BB3C1989}"/>
              </a:ext>
            </a:extLst>
          </p:cNvPr>
          <p:cNvSpPr>
            <a:spLocks noGrp="1"/>
          </p:cNvSpPr>
          <p:nvPr>
            <p:ph type="body" sz="quarter" idx="22" hasCustomPrompt="1"/>
          </p:nvPr>
        </p:nvSpPr>
        <p:spPr>
          <a:xfrm>
            <a:off x="1278030" y="6571991"/>
            <a:ext cx="1828800" cy="244573"/>
          </a:xfrm>
        </p:spPr>
        <p:txBody>
          <a:bodyPr/>
          <a:lstStyle>
            <a:lvl1pPr>
              <a:defRPr b="1">
                <a:solidFill>
                  <a:schemeClr val="tx1"/>
                </a:solidFill>
              </a:defRPr>
            </a:lvl1pPr>
          </a:lstStyle>
          <a:p>
            <a:pPr lvl="0"/>
            <a:r>
              <a:rPr lang="da-DK" dirty="0"/>
              <a:t>Hvad gør du?</a:t>
            </a:r>
          </a:p>
        </p:txBody>
      </p:sp>
      <p:sp>
        <p:nvSpPr>
          <p:cNvPr id="48" name="Tekstfelt 47">
            <a:extLst>
              <a:ext uri="{FF2B5EF4-FFF2-40B4-BE49-F238E27FC236}">
                <a16:creationId xmlns:a16="http://schemas.microsoft.com/office/drawing/2014/main" id="{14911147-BA1A-B74E-96FB-064D95FC1981}"/>
              </a:ext>
            </a:extLst>
          </p:cNvPr>
          <p:cNvSpPr txBox="1"/>
          <p:nvPr userDrawn="1"/>
        </p:nvSpPr>
        <p:spPr>
          <a:xfrm>
            <a:off x="4736123" y="9640204"/>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49" name="Pladsholder til tekst 2">
            <a:extLst>
              <a:ext uri="{FF2B5EF4-FFF2-40B4-BE49-F238E27FC236}">
                <a16:creationId xmlns:a16="http://schemas.microsoft.com/office/drawing/2014/main" id="{4F09F721-384B-BB44-A04B-0A9563E2F7A3}"/>
              </a:ext>
            </a:extLst>
          </p:cNvPr>
          <p:cNvSpPr>
            <a:spLocks noGrp="1"/>
          </p:cNvSpPr>
          <p:nvPr>
            <p:ph type="body" sz="quarter" idx="24" hasCustomPrompt="1"/>
          </p:nvPr>
        </p:nvSpPr>
        <p:spPr>
          <a:xfrm>
            <a:off x="377825" y="7524392"/>
            <a:ext cx="6803818" cy="2522321"/>
          </a:xfrm>
          <a:ln w="38100" cap="rnd" cmpd="dbl">
            <a:solidFill>
              <a:schemeClr val="accent1"/>
            </a:solidFill>
          </a:ln>
        </p:spPr>
        <p:txBody>
          <a:bodyPr lIns="360000" tIns="900000" rIns="360000" bIns="360000"/>
          <a:lstStyle>
            <a:lvl2pPr marL="216000" indent="-144000">
              <a:spcBef>
                <a:spcPts val="200"/>
              </a:spcBef>
              <a:defRPr sz="1400">
                <a:solidFill>
                  <a:schemeClr val="tx2"/>
                </a:solidFill>
              </a:defRPr>
            </a:lvl2pPr>
            <a:lvl3pPr marL="360000" indent="-144000">
              <a:spcBef>
                <a:spcPts val="200"/>
              </a:spcBef>
              <a:defRPr sz="1400">
                <a:solidFill>
                  <a:schemeClr val="tx2"/>
                </a:solidFill>
              </a:defRPr>
            </a:lvl3pPr>
          </a:lstStyle>
          <a:p>
            <a:pPr lvl="0"/>
            <a:r>
              <a:rPr lang="da-DK" dirty="0"/>
              <a:t>Indsæt rollebeskrivelse</a:t>
            </a:r>
          </a:p>
          <a:p>
            <a:pPr lvl="1"/>
            <a:r>
              <a:rPr lang="da-DK" dirty="0"/>
              <a:t>Andet niveau</a:t>
            </a:r>
          </a:p>
          <a:p>
            <a:pPr lvl="2"/>
            <a:r>
              <a:rPr lang="da-DK" dirty="0"/>
              <a:t>Tredje niveau</a:t>
            </a:r>
          </a:p>
        </p:txBody>
      </p:sp>
      <p:sp>
        <p:nvSpPr>
          <p:cNvPr id="50" name="Pladsholder til tekst 21">
            <a:extLst>
              <a:ext uri="{FF2B5EF4-FFF2-40B4-BE49-F238E27FC236}">
                <a16:creationId xmlns:a16="http://schemas.microsoft.com/office/drawing/2014/main" id="{45DC5F16-3E05-4344-AD7A-065A911C94AB}"/>
              </a:ext>
            </a:extLst>
          </p:cNvPr>
          <p:cNvSpPr>
            <a:spLocks noGrp="1"/>
          </p:cNvSpPr>
          <p:nvPr>
            <p:ph type="body" sz="quarter" idx="25" hasCustomPrompt="1"/>
          </p:nvPr>
        </p:nvSpPr>
        <p:spPr>
          <a:xfrm>
            <a:off x="739669" y="7881337"/>
            <a:ext cx="2367161" cy="172891"/>
          </a:xfrm>
        </p:spPr>
        <p:txBody>
          <a:bodyPr anchor="b" anchorCtr="0"/>
          <a:lstStyle>
            <a:lvl1pPr>
              <a:defRPr sz="1200"/>
            </a:lvl1pPr>
          </a:lstStyle>
          <a:p>
            <a:pPr lvl="0"/>
            <a:r>
              <a:rPr lang="da-DK" dirty="0" err="1"/>
              <a:t>Indspilskort</a:t>
            </a:r>
            <a:r>
              <a:rPr lang="da-DK" dirty="0"/>
              <a:t> til storyline 1:</a:t>
            </a:r>
          </a:p>
        </p:txBody>
      </p:sp>
      <p:sp>
        <p:nvSpPr>
          <p:cNvPr id="51" name="Pladsholder til tekst 23">
            <a:extLst>
              <a:ext uri="{FF2B5EF4-FFF2-40B4-BE49-F238E27FC236}">
                <a16:creationId xmlns:a16="http://schemas.microsoft.com/office/drawing/2014/main" id="{03DAE9D2-FF21-4F40-8B40-013392FD6E67}"/>
              </a:ext>
            </a:extLst>
          </p:cNvPr>
          <p:cNvSpPr>
            <a:spLocks noGrp="1"/>
          </p:cNvSpPr>
          <p:nvPr>
            <p:ph type="body" sz="quarter" idx="26" hasCustomPrompt="1"/>
          </p:nvPr>
        </p:nvSpPr>
        <p:spPr>
          <a:xfrm>
            <a:off x="739670" y="8070209"/>
            <a:ext cx="5647683" cy="288714"/>
          </a:xfrm>
        </p:spPr>
        <p:txBody>
          <a:bodyPr/>
          <a:lstStyle>
            <a:lvl1pPr>
              <a:defRPr sz="1800" b="1">
                <a:solidFill>
                  <a:schemeClr val="tx1"/>
                </a:solidFill>
              </a:defRPr>
            </a:lvl1pPr>
          </a:lstStyle>
          <a:p>
            <a:pPr lvl="0"/>
            <a:r>
              <a:rPr lang="da-DK" dirty="0"/>
              <a:t>Indsæt rolle</a:t>
            </a:r>
          </a:p>
        </p:txBody>
      </p:sp>
      <p:sp>
        <p:nvSpPr>
          <p:cNvPr id="52" name="Pladsholder til tekst 34">
            <a:extLst>
              <a:ext uri="{FF2B5EF4-FFF2-40B4-BE49-F238E27FC236}">
                <a16:creationId xmlns:a16="http://schemas.microsoft.com/office/drawing/2014/main" id="{D4C2E2F8-108E-D54E-8B48-801789159C5F}"/>
              </a:ext>
            </a:extLst>
          </p:cNvPr>
          <p:cNvSpPr>
            <a:spLocks noGrp="1"/>
          </p:cNvSpPr>
          <p:nvPr>
            <p:ph type="body" sz="quarter" idx="27" hasCustomPrompt="1"/>
          </p:nvPr>
        </p:nvSpPr>
        <p:spPr>
          <a:xfrm>
            <a:off x="751063" y="9424381"/>
            <a:ext cx="359999" cy="360616"/>
          </a:xfrm>
          <a:prstGeom prst="ellipse">
            <a:avLst/>
          </a:prstGeom>
          <a:blipFill>
            <a:blip r:embed="rId3">
              <a:extLst>
                <a:ext uri="{96DAC541-7B7A-43D3-8B79-37D633B846F1}">
                  <asvg:svgBlip xmlns="" xmlns:asvg="http://schemas.microsoft.com/office/drawing/2016/SVG/main" r:embed="rId4"/>
                </a:ext>
              </a:extLst>
            </a:blip>
            <a:stretch>
              <a:fillRect/>
            </a:stretch>
          </a:blipFill>
        </p:spPr>
        <p:txBody>
          <a:bodyPr anchor="ctr" anchorCtr="0"/>
          <a:lstStyle>
            <a:lvl1pPr marL="18000" algn="ctr">
              <a:spcBef>
                <a:spcPts val="0"/>
              </a:spcBef>
              <a:defRPr sz="2400" b="1">
                <a:solidFill>
                  <a:schemeClr val="bg1"/>
                </a:solidFill>
              </a:defRPr>
            </a:lvl1pPr>
          </a:lstStyle>
          <a:p>
            <a:pPr lvl="0"/>
            <a:r>
              <a:rPr lang="da-DK" dirty="0"/>
              <a:t>  </a:t>
            </a:r>
          </a:p>
        </p:txBody>
      </p:sp>
      <p:sp>
        <p:nvSpPr>
          <p:cNvPr id="53" name="Pladsholder til tekst 36">
            <a:extLst>
              <a:ext uri="{FF2B5EF4-FFF2-40B4-BE49-F238E27FC236}">
                <a16:creationId xmlns:a16="http://schemas.microsoft.com/office/drawing/2014/main" id="{C10FB692-3FCB-F947-BFEC-C4E1ECA08A75}"/>
              </a:ext>
            </a:extLst>
          </p:cNvPr>
          <p:cNvSpPr>
            <a:spLocks noGrp="1"/>
          </p:cNvSpPr>
          <p:nvPr>
            <p:ph type="body" sz="quarter" idx="28" hasCustomPrompt="1"/>
          </p:nvPr>
        </p:nvSpPr>
        <p:spPr>
          <a:xfrm>
            <a:off x="1278030" y="9492171"/>
            <a:ext cx="1828800" cy="244573"/>
          </a:xfrm>
        </p:spPr>
        <p:txBody>
          <a:bodyPr/>
          <a:lstStyle>
            <a:lvl1pPr>
              <a:defRPr b="1">
                <a:solidFill>
                  <a:schemeClr val="tx1"/>
                </a:solidFill>
              </a:defRPr>
            </a:lvl1pPr>
          </a:lstStyle>
          <a:p>
            <a:pPr lvl="0"/>
            <a:r>
              <a:rPr lang="da-DK" dirty="0"/>
              <a:t>Hvad gør du?</a:t>
            </a:r>
          </a:p>
        </p:txBody>
      </p:sp>
      <p:sp>
        <p:nvSpPr>
          <p:cNvPr id="38" name="Pladsholder til tekst 25">
            <a:extLst>
              <a:ext uri="{FF2B5EF4-FFF2-40B4-BE49-F238E27FC236}">
                <a16:creationId xmlns:a16="http://schemas.microsoft.com/office/drawing/2014/main" id="{AC2B2640-1EE0-CB49-80BE-3FDAD03F863D}"/>
              </a:ext>
            </a:extLst>
          </p:cNvPr>
          <p:cNvSpPr>
            <a:spLocks noGrp="1" noChangeAspect="1"/>
          </p:cNvSpPr>
          <p:nvPr>
            <p:ph type="body" sz="quarter" idx="15" hasCustomPrompt="1"/>
          </p:nvPr>
        </p:nvSpPr>
        <p:spPr>
          <a:xfrm>
            <a:off x="6543223" y="4699046"/>
            <a:ext cx="539160" cy="540000"/>
          </a:xfrm>
          <a:blipFill>
            <a:blip r:embed="rId5"/>
            <a:stretch>
              <a:fillRect/>
            </a:stretch>
          </a:blipFill>
        </p:spPr>
        <p:txBody>
          <a:bodyPr/>
          <a:lstStyle/>
          <a:p>
            <a:pPr lvl="0"/>
            <a:r>
              <a:rPr lang="da-DK" dirty="0"/>
              <a:t> </a:t>
            </a:r>
          </a:p>
        </p:txBody>
      </p:sp>
      <p:sp>
        <p:nvSpPr>
          <p:cNvPr id="39" name="Pladsholder til tekst 25">
            <a:extLst>
              <a:ext uri="{FF2B5EF4-FFF2-40B4-BE49-F238E27FC236}">
                <a16:creationId xmlns:a16="http://schemas.microsoft.com/office/drawing/2014/main" id="{E680C020-A7A9-1A49-85CF-3F622F65B7B6}"/>
              </a:ext>
            </a:extLst>
          </p:cNvPr>
          <p:cNvSpPr>
            <a:spLocks noGrp="1" noChangeAspect="1"/>
          </p:cNvSpPr>
          <p:nvPr>
            <p:ph type="body" sz="quarter" idx="17" hasCustomPrompt="1"/>
          </p:nvPr>
        </p:nvSpPr>
        <p:spPr>
          <a:xfrm>
            <a:off x="6538920" y="1788417"/>
            <a:ext cx="539159" cy="540000"/>
          </a:xfrm>
          <a:blipFill>
            <a:blip r:embed="rId6"/>
            <a:stretch>
              <a:fillRect/>
            </a:stretch>
          </a:blipFill>
        </p:spPr>
        <p:txBody>
          <a:bodyPr/>
          <a:lstStyle/>
          <a:p>
            <a:pPr lvl="0"/>
            <a:r>
              <a:rPr lang="da-DK" dirty="0"/>
              <a:t> </a:t>
            </a:r>
          </a:p>
        </p:txBody>
      </p:sp>
      <p:sp>
        <p:nvSpPr>
          <p:cNvPr id="47" name="Pladsholder til tekst 25">
            <a:extLst>
              <a:ext uri="{FF2B5EF4-FFF2-40B4-BE49-F238E27FC236}">
                <a16:creationId xmlns:a16="http://schemas.microsoft.com/office/drawing/2014/main" id="{54DE0D19-6B27-C04A-ADBE-999B2D2341B7}"/>
              </a:ext>
            </a:extLst>
          </p:cNvPr>
          <p:cNvSpPr>
            <a:spLocks noGrp="1" noChangeAspect="1"/>
          </p:cNvSpPr>
          <p:nvPr>
            <p:ph type="body" sz="quarter" idx="23" hasCustomPrompt="1"/>
          </p:nvPr>
        </p:nvSpPr>
        <p:spPr>
          <a:xfrm>
            <a:off x="6534079" y="7637990"/>
            <a:ext cx="539159" cy="540000"/>
          </a:xfrm>
          <a:blipFill>
            <a:blip r:embed="rId7"/>
            <a:stretch>
              <a:fillRect/>
            </a:stretch>
          </a:blipFill>
        </p:spPr>
        <p:txBody>
          <a:bodyPr/>
          <a:lstStyle/>
          <a:p>
            <a:pPr lvl="0"/>
            <a:r>
              <a:rPr lang="da-DK" dirty="0"/>
              <a:t> </a:t>
            </a:r>
          </a:p>
        </p:txBody>
      </p:sp>
    </p:spTree>
    <p:extLst>
      <p:ext uri="{BB962C8B-B14F-4D97-AF65-F5344CB8AC3E}">
        <p14:creationId xmlns:p14="http://schemas.microsoft.com/office/powerpoint/2010/main" val="1256080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dspilskort – Storyline 2">
    <p:spTree>
      <p:nvGrpSpPr>
        <p:cNvPr id="1" name=""/>
        <p:cNvGrpSpPr/>
        <p:nvPr/>
      </p:nvGrpSpPr>
      <p:grpSpPr>
        <a:xfrm>
          <a:off x="0" y="0"/>
          <a:ext cx="0" cy="0"/>
          <a:chOff x="0" y="0"/>
          <a:chExt cx="0" cy="0"/>
        </a:xfrm>
      </p:grpSpPr>
      <p:sp>
        <p:nvSpPr>
          <p:cNvPr id="7" name="Pladsholder til sidefod 5"/>
          <p:cNvSpPr txBox="1">
            <a:spLocks/>
          </p:cNvSpPr>
          <p:nvPr userDrawn="1"/>
        </p:nvSpPr>
        <p:spPr>
          <a:xfrm>
            <a:off x="70874" y="9914687"/>
            <a:ext cx="2551390" cy="569241"/>
          </a:xfrm>
          <a:prstGeom prst="rect">
            <a:avLst/>
          </a:prstGeom>
        </p:spPr>
        <p:txBody>
          <a:bodyPr vert="horz" lIns="26922" tIns="13461" rIns="26922" bIns="13461" rtlCol="0" anchor="ctr"/>
          <a:lstStyle>
            <a:defPPr>
              <a:defRPr lang="da-DK"/>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da-DK" sz="342" dirty="0"/>
          </a:p>
        </p:txBody>
      </p:sp>
      <p:sp>
        <p:nvSpPr>
          <p:cNvPr id="4" name="Pladsholder til titel 1">
            <a:extLst>
              <a:ext uri="{FF2B5EF4-FFF2-40B4-BE49-F238E27FC236}">
                <a16:creationId xmlns:a16="http://schemas.microsoft.com/office/drawing/2014/main" id="{DE5BEBA9-C6AC-1B40-85E2-12CD00EF950D}"/>
              </a:ext>
            </a:extLst>
          </p:cNvPr>
          <p:cNvSpPr>
            <a:spLocks noGrp="1"/>
          </p:cNvSpPr>
          <p:nvPr>
            <p:ph type="title" hasCustomPrompt="1"/>
          </p:nvPr>
        </p:nvSpPr>
        <p:spPr>
          <a:xfrm>
            <a:off x="377267" y="659653"/>
            <a:ext cx="6805141" cy="498588"/>
          </a:xfrm>
          <a:prstGeom prst="rect">
            <a:avLst/>
          </a:prstGeom>
        </p:spPr>
        <p:txBody>
          <a:bodyPr vert="horz" lIns="0" tIns="0" rIns="0" bIns="0" rtlCol="0" anchor="t" anchorCtr="0">
            <a:noAutofit/>
          </a:bodyPr>
          <a:lstStyle>
            <a:lvl1pPr>
              <a:defRPr sz="2000"/>
            </a:lvl1pPr>
          </a:lstStyle>
          <a:p>
            <a:r>
              <a:rPr lang="da-DK" sz="2000" dirty="0"/>
              <a:t>Beredskabsspil – </a:t>
            </a:r>
            <a:r>
              <a:rPr lang="da-DK" sz="2000" dirty="0" err="1"/>
              <a:t>Indspilskort</a:t>
            </a:r>
            <a:r>
              <a:rPr lang="da-DK" sz="2000" dirty="0"/>
              <a:t> </a:t>
            </a:r>
            <a:br>
              <a:rPr lang="da-DK" sz="2000" dirty="0"/>
            </a:br>
            <a:r>
              <a:rPr lang="da-DK" sz="2000" dirty="0"/>
              <a:t>Storyline 2</a:t>
            </a:r>
            <a:endParaRPr lang="da-DK" noProof="0" dirty="0"/>
          </a:p>
        </p:txBody>
      </p:sp>
      <p:grpSp>
        <p:nvGrpSpPr>
          <p:cNvPr id="18" name="Gruppe 17">
            <a:extLst>
              <a:ext uri="{FF2B5EF4-FFF2-40B4-BE49-F238E27FC236}">
                <a16:creationId xmlns:a16="http://schemas.microsoft.com/office/drawing/2014/main" id="{05295901-0FD1-9B47-A6B3-2B00E7A17F63}"/>
              </a:ext>
            </a:extLst>
          </p:cNvPr>
          <p:cNvGrpSpPr/>
          <p:nvPr userDrawn="1"/>
        </p:nvGrpSpPr>
        <p:grpSpPr>
          <a:xfrm>
            <a:off x="500168" y="4317058"/>
            <a:ext cx="6307032" cy="225224"/>
            <a:chOff x="500168" y="3868378"/>
            <a:chExt cx="6307032" cy="225224"/>
          </a:xfrm>
        </p:grpSpPr>
        <p:cxnSp>
          <p:nvCxnSpPr>
            <p:cNvPr id="19" name="Lige forbindelse 18">
              <a:extLst>
                <a:ext uri="{FF2B5EF4-FFF2-40B4-BE49-F238E27FC236}">
                  <a16:creationId xmlns:a16="http://schemas.microsoft.com/office/drawing/2014/main" id="{53AC5F25-C503-C546-B265-EA3929E9C2B3}"/>
                </a:ext>
              </a:extLst>
            </p:cNvPr>
            <p:cNvCxnSpPr>
              <a:cxnSpLocks/>
            </p:cNvCxnSpPr>
            <p:nvPr/>
          </p:nvCxnSpPr>
          <p:spPr>
            <a:xfrm>
              <a:off x="777875" y="3977640"/>
              <a:ext cx="6029325" cy="0"/>
            </a:xfrm>
            <a:prstGeom prst="line">
              <a:avLst/>
            </a:prstGeom>
            <a:ln w="19050">
              <a:solidFill>
                <a:schemeClr val="tx2"/>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20" name="Billede 19">
              <a:extLst>
                <a:ext uri="{FF2B5EF4-FFF2-40B4-BE49-F238E27FC236}">
                  <a16:creationId xmlns:a16="http://schemas.microsoft.com/office/drawing/2014/main" id="{E800A355-D53F-B544-B4B1-E251E726EEC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0168" y="3868378"/>
              <a:ext cx="225224" cy="225224"/>
            </a:xfrm>
            <a:prstGeom prst="rect">
              <a:avLst/>
            </a:prstGeom>
          </p:spPr>
        </p:pic>
      </p:grpSp>
      <p:cxnSp>
        <p:nvCxnSpPr>
          <p:cNvPr id="21" name="Lige forbindelse 20">
            <a:extLst>
              <a:ext uri="{FF2B5EF4-FFF2-40B4-BE49-F238E27FC236}">
                <a16:creationId xmlns:a16="http://schemas.microsoft.com/office/drawing/2014/main" id="{B9FDD95B-833F-D049-9B1E-8D7903F424CE}"/>
              </a:ext>
            </a:extLst>
          </p:cNvPr>
          <p:cNvCxnSpPr>
            <a:cxnSpLocks/>
          </p:cNvCxnSpPr>
          <p:nvPr userDrawn="1"/>
        </p:nvCxnSpPr>
        <p:spPr>
          <a:xfrm>
            <a:off x="777875" y="7335519"/>
            <a:ext cx="6029325" cy="0"/>
          </a:xfrm>
          <a:prstGeom prst="line">
            <a:avLst/>
          </a:prstGeom>
          <a:ln w="19050">
            <a:solidFill>
              <a:schemeClr val="tx2"/>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22" name="Billede 21">
            <a:extLst>
              <a:ext uri="{FF2B5EF4-FFF2-40B4-BE49-F238E27FC236}">
                <a16:creationId xmlns:a16="http://schemas.microsoft.com/office/drawing/2014/main" id="{48E8CF7B-A4E4-A347-AD43-DBA224A238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0168" y="7226257"/>
            <a:ext cx="225224" cy="225224"/>
          </a:xfrm>
          <a:prstGeom prst="rect">
            <a:avLst/>
          </a:prstGeom>
        </p:spPr>
      </p:pic>
      <p:grpSp>
        <p:nvGrpSpPr>
          <p:cNvPr id="23" name="Gruppe 22">
            <a:extLst>
              <a:ext uri="{FF2B5EF4-FFF2-40B4-BE49-F238E27FC236}">
                <a16:creationId xmlns:a16="http://schemas.microsoft.com/office/drawing/2014/main" id="{8B311894-6389-FE40-B3DD-D1A9BE85D036}"/>
              </a:ext>
            </a:extLst>
          </p:cNvPr>
          <p:cNvGrpSpPr/>
          <p:nvPr userDrawn="1"/>
        </p:nvGrpSpPr>
        <p:grpSpPr>
          <a:xfrm>
            <a:off x="500168" y="1346777"/>
            <a:ext cx="6307032" cy="225224"/>
            <a:chOff x="500168" y="3868378"/>
            <a:chExt cx="6307032" cy="225224"/>
          </a:xfrm>
        </p:grpSpPr>
        <p:cxnSp>
          <p:nvCxnSpPr>
            <p:cNvPr id="24" name="Lige forbindelse 23">
              <a:extLst>
                <a:ext uri="{FF2B5EF4-FFF2-40B4-BE49-F238E27FC236}">
                  <a16:creationId xmlns:a16="http://schemas.microsoft.com/office/drawing/2014/main" id="{F887C59F-791B-2541-8266-E69A96A32000}"/>
                </a:ext>
              </a:extLst>
            </p:cNvPr>
            <p:cNvCxnSpPr>
              <a:cxnSpLocks/>
            </p:cNvCxnSpPr>
            <p:nvPr/>
          </p:nvCxnSpPr>
          <p:spPr>
            <a:xfrm>
              <a:off x="777875" y="3977640"/>
              <a:ext cx="6029325" cy="0"/>
            </a:xfrm>
            <a:prstGeom prst="line">
              <a:avLst/>
            </a:prstGeom>
            <a:ln w="19050">
              <a:solidFill>
                <a:schemeClr val="tx2"/>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25" name="Billede 24">
              <a:extLst>
                <a:ext uri="{FF2B5EF4-FFF2-40B4-BE49-F238E27FC236}">
                  <a16:creationId xmlns:a16="http://schemas.microsoft.com/office/drawing/2014/main" id="{840B4087-C20F-7B45-81B8-486774D03A2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0168" y="3868378"/>
              <a:ext cx="225224" cy="225224"/>
            </a:xfrm>
            <a:prstGeom prst="rect">
              <a:avLst/>
            </a:prstGeom>
          </p:spPr>
        </p:pic>
      </p:grpSp>
      <p:sp>
        <p:nvSpPr>
          <p:cNvPr id="29" name="Tekstfelt 28">
            <a:extLst>
              <a:ext uri="{FF2B5EF4-FFF2-40B4-BE49-F238E27FC236}">
                <a16:creationId xmlns:a16="http://schemas.microsoft.com/office/drawing/2014/main" id="{852F3370-1664-E94E-BF01-40BACB11304E}"/>
              </a:ext>
            </a:extLst>
          </p:cNvPr>
          <p:cNvSpPr txBox="1"/>
          <p:nvPr userDrawn="1"/>
        </p:nvSpPr>
        <p:spPr>
          <a:xfrm>
            <a:off x="4736123" y="3780179"/>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3" name="Pladsholder til tekst 2">
            <a:extLst>
              <a:ext uri="{FF2B5EF4-FFF2-40B4-BE49-F238E27FC236}">
                <a16:creationId xmlns:a16="http://schemas.microsoft.com/office/drawing/2014/main" id="{70FBD26F-78A0-6C45-8FD9-D78C38978123}"/>
              </a:ext>
            </a:extLst>
          </p:cNvPr>
          <p:cNvSpPr>
            <a:spLocks noGrp="1"/>
          </p:cNvSpPr>
          <p:nvPr>
            <p:ph type="body" sz="quarter" idx="10" hasCustomPrompt="1"/>
          </p:nvPr>
        </p:nvSpPr>
        <p:spPr>
          <a:xfrm>
            <a:off x="377825" y="1693863"/>
            <a:ext cx="6803818" cy="2522321"/>
          </a:xfrm>
          <a:ln w="38100" cap="rnd" cmpd="sng">
            <a:solidFill>
              <a:schemeClr val="accent2"/>
            </a:solidFill>
            <a:prstDash val="sysDot"/>
          </a:ln>
        </p:spPr>
        <p:txBody>
          <a:bodyPr lIns="360000" tIns="900000" rIns="360000" bIns="360000"/>
          <a:lstStyle>
            <a:lvl2pPr marL="216000" indent="-144000">
              <a:spcBef>
                <a:spcPts val="200"/>
              </a:spcBef>
              <a:defRPr sz="1400">
                <a:solidFill>
                  <a:schemeClr val="tx2"/>
                </a:solidFill>
              </a:defRPr>
            </a:lvl2pPr>
            <a:lvl3pPr marL="360000" indent="-144000">
              <a:spcBef>
                <a:spcPts val="200"/>
              </a:spcBef>
              <a:defRPr sz="1400">
                <a:solidFill>
                  <a:schemeClr val="tx2"/>
                </a:solidFill>
              </a:defRPr>
            </a:lvl3pPr>
          </a:lstStyle>
          <a:p>
            <a:pPr lvl="0"/>
            <a:r>
              <a:rPr lang="da-DK" dirty="0"/>
              <a:t>Indsæt rollebeskrivelse</a:t>
            </a:r>
          </a:p>
          <a:p>
            <a:pPr lvl="1"/>
            <a:r>
              <a:rPr lang="da-DK" dirty="0"/>
              <a:t>Andet niveau</a:t>
            </a:r>
          </a:p>
          <a:p>
            <a:pPr lvl="2"/>
            <a:r>
              <a:rPr lang="da-DK" dirty="0"/>
              <a:t>Tredje niveau</a:t>
            </a:r>
          </a:p>
        </p:txBody>
      </p:sp>
      <p:sp>
        <p:nvSpPr>
          <p:cNvPr id="32" name="Pladsholder til tekst 21">
            <a:extLst>
              <a:ext uri="{FF2B5EF4-FFF2-40B4-BE49-F238E27FC236}">
                <a16:creationId xmlns:a16="http://schemas.microsoft.com/office/drawing/2014/main" id="{5E3DC9E4-8EB4-544A-A5A1-1EDCAB225BDF}"/>
              </a:ext>
            </a:extLst>
          </p:cNvPr>
          <p:cNvSpPr>
            <a:spLocks noGrp="1"/>
          </p:cNvSpPr>
          <p:nvPr>
            <p:ph type="body" sz="quarter" idx="11" hasCustomPrompt="1"/>
          </p:nvPr>
        </p:nvSpPr>
        <p:spPr>
          <a:xfrm>
            <a:off x="739669" y="2050808"/>
            <a:ext cx="2367161" cy="172891"/>
          </a:xfrm>
        </p:spPr>
        <p:txBody>
          <a:bodyPr anchor="b" anchorCtr="0"/>
          <a:lstStyle>
            <a:lvl1pPr>
              <a:defRPr sz="1200"/>
            </a:lvl1pPr>
          </a:lstStyle>
          <a:p>
            <a:pPr lvl="0"/>
            <a:r>
              <a:rPr lang="da-DK" dirty="0" err="1"/>
              <a:t>Indspilskort</a:t>
            </a:r>
            <a:r>
              <a:rPr lang="da-DK" dirty="0"/>
              <a:t> til storyline 2:</a:t>
            </a:r>
          </a:p>
        </p:txBody>
      </p:sp>
      <p:sp>
        <p:nvSpPr>
          <p:cNvPr id="33" name="Pladsholder til tekst 23">
            <a:extLst>
              <a:ext uri="{FF2B5EF4-FFF2-40B4-BE49-F238E27FC236}">
                <a16:creationId xmlns:a16="http://schemas.microsoft.com/office/drawing/2014/main" id="{FD9958AB-A4BF-F84B-B5FF-E728DCBC6C4B}"/>
              </a:ext>
            </a:extLst>
          </p:cNvPr>
          <p:cNvSpPr>
            <a:spLocks noGrp="1"/>
          </p:cNvSpPr>
          <p:nvPr>
            <p:ph type="body" sz="quarter" idx="12" hasCustomPrompt="1"/>
          </p:nvPr>
        </p:nvSpPr>
        <p:spPr>
          <a:xfrm>
            <a:off x="739670" y="2239680"/>
            <a:ext cx="5647683" cy="288714"/>
          </a:xfrm>
        </p:spPr>
        <p:txBody>
          <a:bodyPr/>
          <a:lstStyle>
            <a:lvl1pPr>
              <a:defRPr sz="1800" b="1">
                <a:solidFill>
                  <a:schemeClr val="tx1"/>
                </a:solidFill>
              </a:defRPr>
            </a:lvl1pPr>
          </a:lstStyle>
          <a:p>
            <a:pPr lvl="0"/>
            <a:r>
              <a:rPr lang="da-DK" dirty="0"/>
              <a:t>Indsæt rolle</a:t>
            </a:r>
          </a:p>
        </p:txBody>
      </p:sp>
      <p:sp>
        <p:nvSpPr>
          <p:cNvPr id="35" name="Pladsholder til tekst 34">
            <a:extLst>
              <a:ext uri="{FF2B5EF4-FFF2-40B4-BE49-F238E27FC236}">
                <a16:creationId xmlns:a16="http://schemas.microsoft.com/office/drawing/2014/main" id="{4F55D8B3-9A96-9F43-9433-C16E5E7A2559}"/>
              </a:ext>
            </a:extLst>
          </p:cNvPr>
          <p:cNvSpPr>
            <a:spLocks noGrp="1"/>
          </p:cNvSpPr>
          <p:nvPr>
            <p:ph type="body" sz="quarter" idx="13" hasCustomPrompt="1"/>
          </p:nvPr>
        </p:nvSpPr>
        <p:spPr>
          <a:xfrm>
            <a:off x="751063" y="3593852"/>
            <a:ext cx="359999" cy="360616"/>
          </a:xfrm>
          <a:prstGeom prst="ellipse">
            <a:avLst/>
          </a:prstGeom>
          <a:solidFill>
            <a:schemeClr val="tx1"/>
          </a:solidFill>
        </p:spPr>
        <p:txBody>
          <a:bodyPr anchor="ctr" anchorCtr="0"/>
          <a:lstStyle>
            <a:lvl1pPr marL="18000" algn="ctr">
              <a:spcBef>
                <a:spcPts val="0"/>
              </a:spcBef>
              <a:defRPr sz="2400" b="1">
                <a:solidFill>
                  <a:schemeClr val="bg1"/>
                </a:solidFill>
              </a:defRPr>
            </a:lvl1pPr>
          </a:lstStyle>
          <a:p>
            <a:pPr lvl="0"/>
            <a:r>
              <a:rPr lang="da-DK" dirty="0"/>
              <a:t>&gt;</a:t>
            </a:r>
          </a:p>
        </p:txBody>
      </p:sp>
      <p:sp>
        <p:nvSpPr>
          <p:cNvPr id="37" name="Pladsholder til tekst 36">
            <a:extLst>
              <a:ext uri="{FF2B5EF4-FFF2-40B4-BE49-F238E27FC236}">
                <a16:creationId xmlns:a16="http://schemas.microsoft.com/office/drawing/2014/main" id="{08B54C3E-D994-3446-9366-9EADAF260F15}"/>
              </a:ext>
            </a:extLst>
          </p:cNvPr>
          <p:cNvSpPr>
            <a:spLocks noGrp="1"/>
          </p:cNvSpPr>
          <p:nvPr>
            <p:ph type="body" sz="quarter" idx="14" hasCustomPrompt="1"/>
          </p:nvPr>
        </p:nvSpPr>
        <p:spPr>
          <a:xfrm>
            <a:off x="1278030" y="3661642"/>
            <a:ext cx="1828800" cy="244573"/>
          </a:xfrm>
        </p:spPr>
        <p:txBody>
          <a:bodyPr/>
          <a:lstStyle>
            <a:lvl1pPr>
              <a:defRPr b="1">
                <a:solidFill>
                  <a:schemeClr val="tx1"/>
                </a:solidFill>
              </a:defRPr>
            </a:lvl1pPr>
          </a:lstStyle>
          <a:p>
            <a:pPr lvl="0"/>
            <a:r>
              <a:rPr lang="da-DK" dirty="0"/>
              <a:t>Hvad gør du?</a:t>
            </a:r>
          </a:p>
        </p:txBody>
      </p:sp>
      <p:sp>
        <p:nvSpPr>
          <p:cNvPr id="40" name="Tekstfelt 39">
            <a:extLst>
              <a:ext uri="{FF2B5EF4-FFF2-40B4-BE49-F238E27FC236}">
                <a16:creationId xmlns:a16="http://schemas.microsoft.com/office/drawing/2014/main" id="{ADC92AF8-6550-9143-A669-B6D53CAB46B7}"/>
              </a:ext>
            </a:extLst>
          </p:cNvPr>
          <p:cNvSpPr txBox="1"/>
          <p:nvPr userDrawn="1"/>
        </p:nvSpPr>
        <p:spPr>
          <a:xfrm>
            <a:off x="4736123" y="6690528"/>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41" name="Pladsholder til tekst 2">
            <a:extLst>
              <a:ext uri="{FF2B5EF4-FFF2-40B4-BE49-F238E27FC236}">
                <a16:creationId xmlns:a16="http://schemas.microsoft.com/office/drawing/2014/main" id="{08518EFC-C690-AD46-A791-F8DB1F334E2C}"/>
              </a:ext>
            </a:extLst>
          </p:cNvPr>
          <p:cNvSpPr>
            <a:spLocks noGrp="1"/>
          </p:cNvSpPr>
          <p:nvPr>
            <p:ph type="body" sz="quarter" idx="18" hasCustomPrompt="1"/>
          </p:nvPr>
        </p:nvSpPr>
        <p:spPr>
          <a:xfrm>
            <a:off x="377825" y="4604212"/>
            <a:ext cx="6803818" cy="2522321"/>
          </a:xfrm>
          <a:ln w="38100" cap="rnd" cmpd="sng">
            <a:solidFill>
              <a:schemeClr val="accent2"/>
            </a:solidFill>
            <a:prstDash val="sysDot"/>
          </a:ln>
        </p:spPr>
        <p:txBody>
          <a:bodyPr lIns="360000" tIns="900000" rIns="360000" bIns="360000"/>
          <a:lstStyle>
            <a:lvl2pPr marL="216000" indent="-144000">
              <a:spcBef>
                <a:spcPts val="200"/>
              </a:spcBef>
              <a:defRPr sz="1400">
                <a:solidFill>
                  <a:schemeClr val="tx2"/>
                </a:solidFill>
              </a:defRPr>
            </a:lvl2pPr>
            <a:lvl3pPr marL="360000" indent="-144000">
              <a:spcBef>
                <a:spcPts val="200"/>
              </a:spcBef>
              <a:defRPr sz="1400">
                <a:solidFill>
                  <a:schemeClr val="tx2"/>
                </a:solidFill>
              </a:defRPr>
            </a:lvl3pPr>
          </a:lstStyle>
          <a:p>
            <a:pPr lvl="0"/>
            <a:r>
              <a:rPr lang="da-DK" dirty="0"/>
              <a:t>Indsæt rollebeskrivelse</a:t>
            </a:r>
          </a:p>
          <a:p>
            <a:pPr lvl="1"/>
            <a:r>
              <a:rPr lang="da-DK" dirty="0"/>
              <a:t>Andet niveau</a:t>
            </a:r>
          </a:p>
          <a:p>
            <a:pPr lvl="2"/>
            <a:r>
              <a:rPr lang="da-DK" dirty="0"/>
              <a:t>Tredje niveau</a:t>
            </a:r>
          </a:p>
        </p:txBody>
      </p:sp>
      <p:sp>
        <p:nvSpPr>
          <p:cNvPr id="42" name="Pladsholder til tekst 21">
            <a:extLst>
              <a:ext uri="{FF2B5EF4-FFF2-40B4-BE49-F238E27FC236}">
                <a16:creationId xmlns:a16="http://schemas.microsoft.com/office/drawing/2014/main" id="{D63C256F-9389-D848-984F-6D7E126D0195}"/>
              </a:ext>
            </a:extLst>
          </p:cNvPr>
          <p:cNvSpPr>
            <a:spLocks noGrp="1"/>
          </p:cNvSpPr>
          <p:nvPr>
            <p:ph type="body" sz="quarter" idx="19" hasCustomPrompt="1"/>
          </p:nvPr>
        </p:nvSpPr>
        <p:spPr>
          <a:xfrm>
            <a:off x="739669" y="4961157"/>
            <a:ext cx="2367161" cy="172891"/>
          </a:xfrm>
        </p:spPr>
        <p:txBody>
          <a:bodyPr anchor="b" anchorCtr="0"/>
          <a:lstStyle>
            <a:lvl1pPr>
              <a:defRPr sz="1200"/>
            </a:lvl1pPr>
          </a:lstStyle>
          <a:p>
            <a:pPr lvl="0"/>
            <a:r>
              <a:rPr lang="da-DK" dirty="0" err="1"/>
              <a:t>Indspilskort</a:t>
            </a:r>
            <a:r>
              <a:rPr lang="da-DK" dirty="0"/>
              <a:t> til storyline 2:</a:t>
            </a:r>
          </a:p>
        </p:txBody>
      </p:sp>
      <p:sp>
        <p:nvSpPr>
          <p:cNvPr id="43" name="Pladsholder til tekst 23">
            <a:extLst>
              <a:ext uri="{FF2B5EF4-FFF2-40B4-BE49-F238E27FC236}">
                <a16:creationId xmlns:a16="http://schemas.microsoft.com/office/drawing/2014/main" id="{2D790511-7531-A34D-80EF-16BF9D0B3531}"/>
              </a:ext>
            </a:extLst>
          </p:cNvPr>
          <p:cNvSpPr>
            <a:spLocks noGrp="1"/>
          </p:cNvSpPr>
          <p:nvPr>
            <p:ph type="body" sz="quarter" idx="20" hasCustomPrompt="1"/>
          </p:nvPr>
        </p:nvSpPr>
        <p:spPr>
          <a:xfrm>
            <a:off x="739670" y="5150029"/>
            <a:ext cx="5647683" cy="288714"/>
          </a:xfrm>
        </p:spPr>
        <p:txBody>
          <a:bodyPr/>
          <a:lstStyle>
            <a:lvl1pPr>
              <a:defRPr sz="1800" b="1">
                <a:solidFill>
                  <a:schemeClr val="tx1"/>
                </a:solidFill>
              </a:defRPr>
            </a:lvl1pPr>
          </a:lstStyle>
          <a:p>
            <a:pPr lvl="0"/>
            <a:r>
              <a:rPr lang="da-DK" dirty="0"/>
              <a:t>Indsæt rolle</a:t>
            </a:r>
          </a:p>
        </p:txBody>
      </p:sp>
      <p:sp>
        <p:nvSpPr>
          <p:cNvPr id="44" name="Pladsholder til tekst 34">
            <a:extLst>
              <a:ext uri="{FF2B5EF4-FFF2-40B4-BE49-F238E27FC236}">
                <a16:creationId xmlns:a16="http://schemas.microsoft.com/office/drawing/2014/main" id="{18D587C8-6F07-7D49-8018-9C4A7246FF3A}"/>
              </a:ext>
            </a:extLst>
          </p:cNvPr>
          <p:cNvSpPr>
            <a:spLocks noGrp="1"/>
          </p:cNvSpPr>
          <p:nvPr>
            <p:ph type="body" sz="quarter" idx="21" hasCustomPrompt="1"/>
          </p:nvPr>
        </p:nvSpPr>
        <p:spPr>
          <a:xfrm>
            <a:off x="751063" y="6504201"/>
            <a:ext cx="359999" cy="360616"/>
          </a:xfrm>
          <a:prstGeom prst="ellipse">
            <a:avLst/>
          </a:prstGeom>
          <a:solidFill>
            <a:schemeClr val="tx1"/>
          </a:solidFill>
        </p:spPr>
        <p:txBody>
          <a:bodyPr anchor="ctr" anchorCtr="0"/>
          <a:lstStyle>
            <a:lvl1pPr marL="18000" algn="ctr">
              <a:spcBef>
                <a:spcPts val="0"/>
              </a:spcBef>
              <a:defRPr sz="2400" b="1">
                <a:solidFill>
                  <a:schemeClr val="bg1"/>
                </a:solidFill>
              </a:defRPr>
            </a:lvl1pPr>
          </a:lstStyle>
          <a:p>
            <a:pPr lvl="0"/>
            <a:r>
              <a:rPr lang="da-DK" dirty="0"/>
              <a:t>&gt;</a:t>
            </a:r>
          </a:p>
        </p:txBody>
      </p:sp>
      <p:sp>
        <p:nvSpPr>
          <p:cNvPr id="45" name="Pladsholder til tekst 36">
            <a:extLst>
              <a:ext uri="{FF2B5EF4-FFF2-40B4-BE49-F238E27FC236}">
                <a16:creationId xmlns:a16="http://schemas.microsoft.com/office/drawing/2014/main" id="{47DC8CBD-9EF7-FE4F-BDF8-09E8BB3C1989}"/>
              </a:ext>
            </a:extLst>
          </p:cNvPr>
          <p:cNvSpPr>
            <a:spLocks noGrp="1"/>
          </p:cNvSpPr>
          <p:nvPr>
            <p:ph type="body" sz="quarter" idx="22" hasCustomPrompt="1"/>
          </p:nvPr>
        </p:nvSpPr>
        <p:spPr>
          <a:xfrm>
            <a:off x="1278030" y="6571991"/>
            <a:ext cx="1828800" cy="244573"/>
          </a:xfrm>
        </p:spPr>
        <p:txBody>
          <a:bodyPr/>
          <a:lstStyle>
            <a:lvl1pPr>
              <a:defRPr b="1">
                <a:solidFill>
                  <a:schemeClr val="tx1"/>
                </a:solidFill>
              </a:defRPr>
            </a:lvl1pPr>
          </a:lstStyle>
          <a:p>
            <a:pPr lvl="0"/>
            <a:r>
              <a:rPr lang="da-DK" dirty="0"/>
              <a:t>Hvad gør du?</a:t>
            </a:r>
          </a:p>
        </p:txBody>
      </p:sp>
      <p:sp>
        <p:nvSpPr>
          <p:cNvPr id="48" name="Tekstfelt 47">
            <a:extLst>
              <a:ext uri="{FF2B5EF4-FFF2-40B4-BE49-F238E27FC236}">
                <a16:creationId xmlns:a16="http://schemas.microsoft.com/office/drawing/2014/main" id="{14911147-BA1A-B74E-96FB-064D95FC1981}"/>
              </a:ext>
            </a:extLst>
          </p:cNvPr>
          <p:cNvSpPr txBox="1"/>
          <p:nvPr userDrawn="1"/>
        </p:nvSpPr>
        <p:spPr>
          <a:xfrm>
            <a:off x="4736123" y="9610708"/>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49" name="Pladsholder til tekst 2">
            <a:extLst>
              <a:ext uri="{FF2B5EF4-FFF2-40B4-BE49-F238E27FC236}">
                <a16:creationId xmlns:a16="http://schemas.microsoft.com/office/drawing/2014/main" id="{4F09F721-384B-BB44-A04B-0A9563E2F7A3}"/>
              </a:ext>
            </a:extLst>
          </p:cNvPr>
          <p:cNvSpPr>
            <a:spLocks noGrp="1"/>
          </p:cNvSpPr>
          <p:nvPr>
            <p:ph type="body" sz="quarter" idx="24" hasCustomPrompt="1"/>
          </p:nvPr>
        </p:nvSpPr>
        <p:spPr>
          <a:xfrm>
            <a:off x="377825" y="7524392"/>
            <a:ext cx="6803818" cy="2522321"/>
          </a:xfrm>
          <a:ln w="38100" cap="rnd" cmpd="sng">
            <a:solidFill>
              <a:schemeClr val="accent2"/>
            </a:solidFill>
            <a:prstDash val="sysDot"/>
          </a:ln>
        </p:spPr>
        <p:txBody>
          <a:bodyPr lIns="360000" tIns="900000" rIns="360000" bIns="360000"/>
          <a:lstStyle>
            <a:lvl2pPr marL="216000" indent="-144000">
              <a:spcBef>
                <a:spcPts val="200"/>
              </a:spcBef>
              <a:defRPr sz="1400">
                <a:solidFill>
                  <a:schemeClr val="tx2"/>
                </a:solidFill>
              </a:defRPr>
            </a:lvl2pPr>
            <a:lvl3pPr marL="360000" indent="-144000">
              <a:spcBef>
                <a:spcPts val="200"/>
              </a:spcBef>
              <a:defRPr sz="1400">
                <a:solidFill>
                  <a:schemeClr val="tx2"/>
                </a:solidFill>
              </a:defRPr>
            </a:lvl3pPr>
          </a:lstStyle>
          <a:p>
            <a:pPr lvl="0"/>
            <a:r>
              <a:rPr lang="da-DK" dirty="0"/>
              <a:t>Indsæt rollebeskrivelse</a:t>
            </a:r>
          </a:p>
          <a:p>
            <a:pPr lvl="1"/>
            <a:r>
              <a:rPr lang="da-DK" dirty="0"/>
              <a:t>Andet niveau</a:t>
            </a:r>
          </a:p>
          <a:p>
            <a:pPr lvl="2"/>
            <a:r>
              <a:rPr lang="da-DK" dirty="0"/>
              <a:t>Tredje niveau</a:t>
            </a:r>
          </a:p>
        </p:txBody>
      </p:sp>
      <p:sp>
        <p:nvSpPr>
          <p:cNvPr id="50" name="Pladsholder til tekst 21">
            <a:extLst>
              <a:ext uri="{FF2B5EF4-FFF2-40B4-BE49-F238E27FC236}">
                <a16:creationId xmlns:a16="http://schemas.microsoft.com/office/drawing/2014/main" id="{45DC5F16-3E05-4344-AD7A-065A911C94AB}"/>
              </a:ext>
            </a:extLst>
          </p:cNvPr>
          <p:cNvSpPr>
            <a:spLocks noGrp="1"/>
          </p:cNvSpPr>
          <p:nvPr>
            <p:ph type="body" sz="quarter" idx="25" hasCustomPrompt="1"/>
          </p:nvPr>
        </p:nvSpPr>
        <p:spPr>
          <a:xfrm>
            <a:off x="739669" y="7881337"/>
            <a:ext cx="2367161" cy="172891"/>
          </a:xfrm>
        </p:spPr>
        <p:txBody>
          <a:bodyPr anchor="b" anchorCtr="0"/>
          <a:lstStyle>
            <a:lvl1pPr>
              <a:defRPr sz="1200"/>
            </a:lvl1pPr>
          </a:lstStyle>
          <a:p>
            <a:pPr lvl="0"/>
            <a:r>
              <a:rPr lang="da-DK" dirty="0" err="1"/>
              <a:t>Indspilskort</a:t>
            </a:r>
            <a:r>
              <a:rPr lang="da-DK" dirty="0"/>
              <a:t> til storyline 2:</a:t>
            </a:r>
          </a:p>
        </p:txBody>
      </p:sp>
      <p:sp>
        <p:nvSpPr>
          <p:cNvPr id="51" name="Pladsholder til tekst 23">
            <a:extLst>
              <a:ext uri="{FF2B5EF4-FFF2-40B4-BE49-F238E27FC236}">
                <a16:creationId xmlns:a16="http://schemas.microsoft.com/office/drawing/2014/main" id="{03DAE9D2-FF21-4F40-8B40-013392FD6E67}"/>
              </a:ext>
            </a:extLst>
          </p:cNvPr>
          <p:cNvSpPr>
            <a:spLocks noGrp="1"/>
          </p:cNvSpPr>
          <p:nvPr>
            <p:ph type="body" sz="quarter" idx="26" hasCustomPrompt="1"/>
          </p:nvPr>
        </p:nvSpPr>
        <p:spPr>
          <a:xfrm>
            <a:off x="739670" y="8070209"/>
            <a:ext cx="5647683" cy="288714"/>
          </a:xfrm>
        </p:spPr>
        <p:txBody>
          <a:bodyPr/>
          <a:lstStyle>
            <a:lvl1pPr>
              <a:defRPr sz="1800" b="1">
                <a:solidFill>
                  <a:schemeClr val="tx1"/>
                </a:solidFill>
              </a:defRPr>
            </a:lvl1pPr>
          </a:lstStyle>
          <a:p>
            <a:pPr lvl="0"/>
            <a:r>
              <a:rPr lang="da-DK" dirty="0"/>
              <a:t>Indsæt rolle</a:t>
            </a:r>
          </a:p>
        </p:txBody>
      </p:sp>
      <p:sp>
        <p:nvSpPr>
          <p:cNvPr id="52" name="Pladsholder til tekst 34">
            <a:extLst>
              <a:ext uri="{FF2B5EF4-FFF2-40B4-BE49-F238E27FC236}">
                <a16:creationId xmlns:a16="http://schemas.microsoft.com/office/drawing/2014/main" id="{D4C2E2F8-108E-D54E-8B48-801789159C5F}"/>
              </a:ext>
            </a:extLst>
          </p:cNvPr>
          <p:cNvSpPr>
            <a:spLocks noGrp="1"/>
          </p:cNvSpPr>
          <p:nvPr>
            <p:ph type="body" sz="quarter" idx="27" hasCustomPrompt="1"/>
          </p:nvPr>
        </p:nvSpPr>
        <p:spPr>
          <a:xfrm>
            <a:off x="751063" y="9424381"/>
            <a:ext cx="359999" cy="360616"/>
          </a:xfrm>
          <a:prstGeom prst="ellipse">
            <a:avLst/>
          </a:prstGeom>
          <a:solidFill>
            <a:schemeClr val="tx1"/>
          </a:solidFill>
        </p:spPr>
        <p:txBody>
          <a:bodyPr anchor="ctr" anchorCtr="0"/>
          <a:lstStyle>
            <a:lvl1pPr marL="18000" algn="ctr">
              <a:spcBef>
                <a:spcPts val="0"/>
              </a:spcBef>
              <a:defRPr sz="2400" b="1">
                <a:solidFill>
                  <a:schemeClr val="bg1"/>
                </a:solidFill>
              </a:defRPr>
            </a:lvl1pPr>
          </a:lstStyle>
          <a:p>
            <a:pPr lvl="0"/>
            <a:r>
              <a:rPr lang="da-DK" dirty="0"/>
              <a:t>&gt;</a:t>
            </a:r>
          </a:p>
        </p:txBody>
      </p:sp>
      <p:sp>
        <p:nvSpPr>
          <p:cNvPr id="53" name="Pladsholder til tekst 36">
            <a:extLst>
              <a:ext uri="{FF2B5EF4-FFF2-40B4-BE49-F238E27FC236}">
                <a16:creationId xmlns:a16="http://schemas.microsoft.com/office/drawing/2014/main" id="{C10FB692-3FCB-F947-BFEC-C4E1ECA08A75}"/>
              </a:ext>
            </a:extLst>
          </p:cNvPr>
          <p:cNvSpPr>
            <a:spLocks noGrp="1"/>
          </p:cNvSpPr>
          <p:nvPr>
            <p:ph type="body" sz="quarter" idx="28" hasCustomPrompt="1"/>
          </p:nvPr>
        </p:nvSpPr>
        <p:spPr>
          <a:xfrm>
            <a:off x="1278030" y="9492171"/>
            <a:ext cx="1828800" cy="244573"/>
          </a:xfrm>
        </p:spPr>
        <p:txBody>
          <a:bodyPr/>
          <a:lstStyle>
            <a:lvl1pPr>
              <a:defRPr b="1">
                <a:solidFill>
                  <a:schemeClr val="tx1"/>
                </a:solidFill>
              </a:defRPr>
            </a:lvl1pPr>
          </a:lstStyle>
          <a:p>
            <a:pPr lvl="0"/>
            <a:r>
              <a:rPr lang="da-DK" dirty="0"/>
              <a:t>Hvad gør du?</a:t>
            </a:r>
          </a:p>
        </p:txBody>
      </p:sp>
      <p:sp>
        <p:nvSpPr>
          <p:cNvPr id="38" name="Pladsholder til tekst 25">
            <a:extLst>
              <a:ext uri="{FF2B5EF4-FFF2-40B4-BE49-F238E27FC236}">
                <a16:creationId xmlns:a16="http://schemas.microsoft.com/office/drawing/2014/main" id="{AC2B2640-1EE0-CB49-80BE-3FDAD03F863D}"/>
              </a:ext>
            </a:extLst>
          </p:cNvPr>
          <p:cNvSpPr>
            <a:spLocks noGrp="1" noChangeAspect="1"/>
          </p:cNvSpPr>
          <p:nvPr>
            <p:ph type="body" sz="quarter" idx="15" hasCustomPrompt="1"/>
          </p:nvPr>
        </p:nvSpPr>
        <p:spPr>
          <a:xfrm>
            <a:off x="6520632" y="4693666"/>
            <a:ext cx="539159" cy="540000"/>
          </a:xfrm>
          <a:blipFill>
            <a:blip r:embed="rId3"/>
            <a:stretch>
              <a:fillRect/>
            </a:stretch>
          </a:blipFill>
        </p:spPr>
        <p:txBody>
          <a:bodyPr/>
          <a:lstStyle/>
          <a:p>
            <a:pPr lvl="0"/>
            <a:r>
              <a:rPr lang="da-DK" dirty="0"/>
              <a:t> </a:t>
            </a:r>
          </a:p>
        </p:txBody>
      </p:sp>
      <p:sp>
        <p:nvSpPr>
          <p:cNvPr id="39" name="Pladsholder til tekst 25">
            <a:extLst>
              <a:ext uri="{FF2B5EF4-FFF2-40B4-BE49-F238E27FC236}">
                <a16:creationId xmlns:a16="http://schemas.microsoft.com/office/drawing/2014/main" id="{E680C020-A7A9-1A49-85CF-3F622F65B7B6}"/>
              </a:ext>
            </a:extLst>
          </p:cNvPr>
          <p:cNvSpPr>
            <a:spLocks noGrp="1" noChangeAspect="1"/>
          </p:cNvSpPr>
          <p:nvPr>
            <p:ph type="body" sz="quarter" idx="17" hasCustomPrompt="1"/>
          </p:nvPr>
        </p:nvSpPr>
        <p:spPr>
          <a:xfrm>
            <a:off x="6520632" y="1815849"/>
            <a:ext cx="539159" cy="540000"/>
          </a:xfrm>
          <a:blipFill>
            <a:blip r:embed="rId4"/>
            <a:stretch>
              <a:fillRect/>
            </a:stretch>
          </a:blipFill>
        </p:spPr>
        <p:txBody>
          <a:bodyPr/>
          <a:lstStyle/>
          <a:p>
            <a:pPr lvl="0"/>
            <a:r>
              <a:rPr lang="da-DK" dirty="0"/>
              <a:t> </a:t>
            </a:r>
          </a:p>
        </p:txBody>
      </p:sp>
      <p:sp>
        <p:nvSpPr>
          <p:cNvPr id="47" name="Pladsholder til tekst 25">
            <a:extLst>
              <a:ext uri="{FF2B5EF4-FFF2-40B4-BE49-F238E27FC236}">
                <a16:creationId xmlns:a16="http://schemas.microsoft.com/office/drawing/2014/main" id="{54DE0D19-6B27-C04A-ADBE-999B2D2341B7}"/>
              </a:ext>
            </a:extLst>
          </p:cNvPr>
          <p:cNvSpPr>
            <a:spLocks noGrp="1" noChangeAspect="1"/>
          </p:cNvSpPr>
          <p:nvPr>
            <p:ph type="body" sz="quarter" idx="23" hasCustomPrompt="1"/>
          </p:nvPr>
        </p:nvSpPr>
        <p:spPr>
          <a:xfrm>
            <a:off x="6520632" y="7637199"/>
            <a:ext cx="539159" cy="540000"/>
          </a:xfrm>
          <a:blipFill>
            <a:blip r:embed="rId5"/>
            <a:stretch>
              <a:fillRect/>
            </a:stretch>
          </a:blipFill>
        </p:spPr>
        <p:txBody>
          <a:bodyPr/>
          <a:lstStyle/>
          <a:p>
            <a:pPr lvl="0"/>
            <a:r>
              <a:rPr lang="da-DK" dirty="0"/>
              <a:t> </a:t>
            </a:r>
          </a:p>
        </p:txBody>
      </p:sp>
    </p:spTree>
    <p:extLst>
      <p:ext uri="{BB962C8B-B14F-4D97-AF65-F5344CB8AC3E}">
        <p14:creationId xmlns:p14="http://schemas.microsoft.com/office/powerpoint/2010/main" val="1544439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ndspilskort – Storyline 3">
    <p:spTree>
      <p:nvGrpSpPr>
        <p:cNvPr id="1" name=""/>
        <p:cNvGrpSpPr/>
        <p:nvPr/>
      </p:nvGrpSpPr>
      <p:grpSpPr>
        <a:xfrm>
          <a:off x="0" y="0"/>
          <a:ext cx="0" cy="0"/>
          <a:chOff x="0" y="0"/>
          <a:chExt cx="0" cy="0"/>
        </a:xfrm>
      </p:grpSpPr>
      <p:sp>
        <p:nvSpPr>
          <p:cNvPr id="7" name="Pladsholder til sidefod 5"/>
          <p:cNvSpPr txBox="1">
            <a:spLocks/>
          </p:cNvSpPr>
          <p:nvPr userDrawn="1"/>
        </p:nvSpPr>
        <p:spPr>
          <a:xfrm>
            <a:off x="70874" y="9914687"/>
            <a:ext cx="2551390" cy="569241"/>
          </a:xfrm>
          <a:prstGeom prst="rect">
            <a:avLst/>
          </a:prstGeom>
        </p:spPr>
        <p:txBody>
          <a:bodyPr vert="horz" lIns="26922" tIns="13461" rIns="26922" bIns="13461" rtlCol="0" anchor="ctr"/>
          <a:lstStyle>
            <a:defPPr>
              <a:defRPr lang="da-DK"/>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da-DK" sz="342" dirty="0"/>
          </a:p>
        </p:txBody>
      </p:sp>
      <p:sp>
        <p:nvSpPr>
          <p:cNvPr id="4" name="Pladsholder til titel 1">
            <a:extLst>
              <a:ext uri="{FF2B5EF4-FFF2-40B4-BE49-F238E27FC236}">
                <a16:creationId xmlns:a16="http://schemas.microsoft.com/office/drawing/2014/main" id="{DE5BEBA9-C6AC-1B40-85E2-12CD00EF950D}"/>
              </a:ext>
            </a:extLst>
          </p:cNvPr>
          <p:cNvSpPr>
            <a:spLocks noGrp="1"/>
          </p:cNvSpPr>
          <p:nvPr>
            <p:ph type="title" hasCustomPrompt="1"/>
          </p:nvPr>
        </p:nvSpPr>
        <p:spPr>
          <a:xfrm>
            <a:off x="377267" y="659653"/>
            <a:ext cx="6805141" cy="498588"/>
          </a:xfrm>
          <a:prstGeom prst="rect">
            <a:avLst/>
          </a:prstGeom>
        </p:spPr>
        <p:txBody>
          <a:bodyPr vert="horz" lIns="0" tIns="0" rIns="0" bIns="0" rtlCol="0" anchor="t" anchorCtr="0">
            <a:noAutofit/>
          </a:bodyPr>
          <a:lstStyle>
            <a:lvl1pPr>
              <a:defRPr sz="2000"/>
            </a:lvl1pPr>
          </a:lstStyle>
          <a:p>
            <a:r>
              <a:rPr lang="da-DK" sz="2000" dirty="0"/>
              <a:t>Beredskabsspil – </a:t>
            </a:r>
            <a:r>
              <a:rPr lang="da-DK" sz="2000" dirty="0" err="1"/>
              <a:t>Indspilskort</a:t>
            </a:r>
            <a:r>
              <a:rPr lang="da-DK" sz="2000" dirty="0"/>
              <a:t> </a:t>
            </a:r>
            <a:br>
              <a:rPr lang="da-DK" sz="2000" dirty="0"/>
            </a:br>
            <a:r>
              <a:rPr lang="da-DK" sz="2000" dirty="0"/>
              <a:t>Storyline 3</a:t>
            </a:r>
            <a:endParaRPr lang="da-DK" noProof="0" dirty="0"/>
          </a:p>
        </p:txBody>
      </p:sp>
      <p:grpSp>
        <p:nvGrpSpPr>
          <p:cNvPr id="18" name="Gruppe 17">
            <a:extLst>
              <a:ext uri="{FF2B5EF4-FFF2-40B4-BE49-F238E27FC236}">
                <a16:creationId xmlns:a16="http://schemas.microsoft.com/office/drawing/2014/main" id="{05295901-0FD1-9B47-A6B3-2B00E7A17F63}"/>
              </a:ext>
            </a:extLst>
          </p:cNvPr>
          <p:cNvGrpSpPr/>
          <p:nvPr userDrawn="1"/>
        </p:nvGrpSpPr>
        <p:grpSpPr>
          <a:xfrm>
            <a:off x="500168" y="4317058"/>
            <a:ext cx="6307032" cy="225224"/>
            <a:chOff x="500168" y="3868378"/>
            <a:chExt cx="6307032" cy="225224"/>
          </a:xfrm>
        </p:grpSpPr>
        <p:cxnSp>
          <p:nvCxnSpPr>
            <p:cNvPr id="19" name="Lige forbindelse 18">
              <a:extLst>
                <a:ext uri="{FF2B5EF4-FFF2-40B4-BE49-F238E27FC236}">
                  <a16:creationId xmlns:a16="http://schemas.microsoft.com/office/drawing/2014/main" id="{53AC5F25-C503-C546-B265-EA3929E9C2B3}"/>
                </a:ext>
              </a:extLst>
            </p:cNvPr>
            <p:cNvCxnSpPr>
              <a:cxnSpLocks/>
            </p:cNvCxnSpPr>
            <p:nvPr/>
          </p:nvCxnSpPr>
          <p:spPr>
            <a:xfrm>
              <a:off x="777875" y="3977640"/>
              <a:ext cx="6029325" cy="0"/>
            </a:xfrm>
            <a:prstGeom prst="line">
              <a:avLst/>
            </a:prstGeom>
            <a:ln w="19050">
              <a:solidFill>
                <a:schemeClr val="tx2"/>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20" name="Billede 19">
              <a:extLst>
                <a:ext uri="{FF2B5EF4-FFF2-40B4-BE49-F238E27FC236}">
                  <a16:creationId xmlns:a16="http://schemas.microsoft.com/office/drawing/2014/main" id="{E800A355-D53F-B544-B4B1-E251E726EEC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0168" y="3868378"/>
              <a:ext cx="225224" cy="225224"/>
            </a:xfrm>
            <a:prstGeom prst="rect">
              <a:avLst/>
            </a:prstGeom>
          </p:spPr>
        </p:pic>
      </p:grpSp>
      <p:cxnSp>
        <p:nvCxnSpPr>
          <p:cNvPr id="21" name="Lige forbindelse 20">
            <a:extLst>
              <a:ext uri="{FF2B5EF4-FFF2-40B4-BE49-F238E27FC236}">
                <a16:creationId xmlns:a16="http://schemas.microsoft.com/office/drawing/2014/main" id="{B9FDD95B-833F-D049-9B1E-8D7903F424CE}"/>
              </a:ext>
            </a:extLst>
          </p:cNvPr>
          <p:cNvCxnSpPr>
            <a:cxnSpLocks/>
          </p:cNvCxnSpPr>
          <p:nvPr userDrawn="1"/>
        </p:nvCxnSpPr>
        <p:spPr>
          <a:xfrm>
            <a:off x="777875" y="7335519"/>
            <a:ext cx="6029325" cy="0"/>
          </a:xfrm>
          <a:prstGeom prst="line">
            <a:avLst/>
          </a:prstGeom>
          <a:ln w="19050">
            <a:solidFill>
              <a:schemeClr val="tx2"/>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22" name="Billede 21">
            <a:extLst>
              <a:ext uri="{FF2B5EF4-FFF2-40B4-BE49-F238E27FC236}">
                <a16:creationId xmlns:a16="http://schemas.microsoft.com/office/drawing/2014/main" id="{48E8CF7B-A4E4-A347-AD43-DBA224A238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0168" y="7226257"/>
            <a:ext cx="225224" cy="225224"/>
          </a:xfrm>
          <a:prstGeom prst="rect">
            <a:avLst/>
          </a:prstGeom>
        </p:spPr>
      </p:pic>
      <p:grpSp>
        <p:nvGrpSpPr>
          <p:cNvPr id="23" name="Gruppe 22">
            <a:extLst>
              <a:ext uri="{FF2B5EF4-FFF2-40B4-BE49-F238E27FC236}">
                <a16:creationId xmlns:a16="http://schemas.microsoft.com/office/drawing/2014/main" id="{8B311894-6389-FE40-B3DD-D1A9BE85D036}"/>
              </a:ext>
            </a:extLst>
          </p:cNvPr>
          <p:cNvGrpSpPr/>
          <p:nvPr userDrawn="1"/>
        </p:nvGrpSpPr>
        <p:grpSpPr>
          <a:xfrm>
            <a:off x="500168" y="1346777"/>
            <a:ext cx="6307032" cy="225224"/>
            <a:chOff x="500168" y="3868378"/>
            <a:chExt cx="6307032" cy="225224"/>
          </a:xfrm>
        </p:grpSpPr>
        <p:cxnSp>
          <p:nvCxnSpPr>
            <p:cNvPr id="24" name="Lige forbindelse 23">
              <a:extLst>
                <a:ext uri="{FF2B5EF4-FFF2-40B4-BE49-F238E27FC236}">
                  <a16:creationId xmlns:a16="http://schemas.microsoft.com/office/drawing/2014/main" id="{F887C59F-791B-2541-8266-E69A96A32000}"/>
                </a:ext>
              </a:extLst>
            </p:cNvPr>
            <p:cNvCxnSpPr>
              <a:cxnSpLocks/>
            </p:cNvCxnSpPr>
            <p:nvPr/>
          </p:nvCxnSpPr>
          <p:spPr>
            <a:xfrm>
              <a:off x="777875" y="3977640"/>
              <a:ext cx="6029325" cy="0"/>
            </a:xfrm>
            <a:prstGeom prst="line">
              <a:avLst/>
            </a:prstGeom>
            <a:ln w="19050">
              <a:solidFill>
                <a:schemeClr val="tx2"/>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25" name="Billede 24">
              <a:extLst>
                <a:ext uri="{FF2B5EF4-FFF2-40B4-BE49-F238E27FC236}">
                  <a16:creationId xmlns:a16="http://schemas.microsoft.com/office/drawing/2014/main" id="{840B4087-C20F-7B45-81B8-486774D03A2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0168" y="3868378"/>
              <a:ext cx="225224" cy="225224"/>
            </a:xfrm>
            <a:prstGeom prst="rect">
              <a:avLst/>
            </a:prstGeom>
          </p:spPr>
        </p:pic>
      </p:grpSp>
      <p:sp>
        <p:nvSpPr>
          <p:cNvPr id="29" name="Tekstfelt 28">
            <a:extLst>
              <a:ext uri="{FF2B5EF4-FFF2-40B4-BE49-F238E27FC236}">
                <a16:creationId xmlns:a16="http://schemas.microsoft.com/office/drawing/2014/main" id="{852F3370-1664-E94E-BF01-40BACB11304E}"/>
              </a:ext>
            </a:extLst>
          </p:cNvPr>
          <p:cNvSpPr txBox="1"/>
          <p:nvPr userDrawn="1"/>
        </p:nvSpPr>
        <p:spPr>
          <a:xfrm>
            <a:off x="4736123" y="3780179"/>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3" name="Pladsholder til tekst 2">
            <a:extLst>
              <a:ext uri="{FF2B5EF4-FFF2-40B4-BE49-F238E27FC236}">
                <a16:creationId xmlns:a16="http://schemas.microsoft.com/office/drawing/2014/main" id="{70FBD26F-78A0-6C45-8FD9-D78C38978123}"/>
              </a:ext>
            </a:extLst>
          </p:cNvPr>
          <p:cNvSpPr>
            <a:spLocks noGrp="1"/>
          </p:cNvSpPr>
          <p:nvPr>
            <p:ph type="body" sz="quarter" idx="10" hasCustomPrompt="1"/>
          </p:nvPr>
        </p:nvSpPr>
        <p:spPr>
          <a:xfrm>
            <a:off x="377825" y="1693863"/>
            <a:ext cx="6803818" cy="2522321"/>
          </a:xfrm>
          <a:ln w="38100" cap="rnd" cmpd="sng">
            <a:solidFill>
              <a:schemeClr val="accent2">
                <a:lumMod val="50000"/>
                <a:lumOff val="50000"/>
              </a:schemeClr>
            </a:solidFill>
            <a:prstDash val="dash"/>
          </a:ln>
        </p:spPr>
        <p:txBody>
          <a:bodyPr lIns="360000" tIns="900000" rIns="360000" bIns="360000"/>
          <a:lstStyle>
            <a:lvl2pPr marL="216000" indent="-144000">
              <a:spcBef>
                <a:spcPts val="200"/>
              </a:spcBef>
              <a:defRPr sz="1400">
                <a:solidFill>
                  <a:schemeClr val="tx2"/>
                </a:solidFill>
              </a:defRPr>
            </a:lvl2pPr>
            <a:lvl3pPr marL="360000" indent="-144000">
              <a:spcBef>
                <a:spcPts val="200"/>
              </a:spcBef>
              <a:defRPr sz="1400">
                <a:solidFill>
                  <a:schemeClr val="tx2"/>
                </a:solidFill>
              </a:defRPr>
            </a:lvl3pPr>
          </a:lstStyle>
          <a:p>
            <a:pPr lvl="0"/>
            <a:r>
              <a:rPr lang="da-DK" dirty="0"/>
              <a:t>Indsæt rollebeskrivelse</a:t>
            </a:r>
          </a:p>
          <a:p>
            <a:pPr lvl="1"/>
            <a:r>
              <a:rPr lang="da-DK" dirty="0"/>
              <a:t>Andet niveau</a:t>
            </a:r>
          </a:p>
          <a:p>
            <a:pPr lvl="2"/>
            <a:r>
              <a:rPr lang="da-DK" dirty="0"/>
              <a:t>Tredje niveau</a:t>
            </a:r>
          </a:p>
        </p:txBody>
      </p:sp>
      <p:sp>
        <p:nvSpPr>
          <p:cNvPr id="32" name="Pladsholder til tekst 21">
            <a:extLst>
              <a:ext uri="{FF2B5EF4-FFF2-40B4-BE49-F238E27FC236}">
                <a16:creationId xmlns:a16="http://schemas.microsoft.com/office/drawing/2014/main" id="{5E3DC9E4-8EB4-544A-A5A1-1EDCAB225BDF}"/>
              </a:ext>
            </a:extLst>
          </p:cNvPr>
          <p:cNvSpPr>
            <a:spLocks noGrp="1"/>
          </p:cNvSpPr>
          <p:nvPr>
            <p:ph type="body" sz="quarter" idx="11" hasCustomPrompt="1"/>
          </p:nvPr>
        </p:nvSpPr>
        <p:spPr>
          <a:xfrm>
            <a:off x="739669" y="2050808"/>
            <a:ext cx="2367161" cy="172891"/>
          </a:xfrm>
        </p:spPr>
        <p:txBody>
          <a:bodyPr anchor="b" anchorCtr="0"/>
          <a:lstStyle>
            <a:lvl1pPr>
              <a:defRPr sz="1200"/>
            </a:lvl1pPr>
          </a:lstStyle>
          <a:p>
            <a:pPr lvl="0"/>
            <a:r>
              <a:rPr lang="da-DK" dirty="0" err="1"/>
              <a:t>Indspilskort</a:t>
            </a:r>
            <a:r>
              <a:rPr lang="da-DK" dirty="0"/>
              <a:t> til storyline 3:</a:t>
            </a:r>
          </a:p>
        </p:txBody>
      </p:sp>
      <p:sp>
        <p:nvSpPr>
          <p:cNvPr id="33" name="Pladsholder til tekst 23">
            <a:extLst>
              <a:ext uri="{FF2B5EF4-FFF2-40B4-BE49-F238E27FC236}">
                <a16:creationId xmlns:a16="http://schemas.microsoft.com/office/drawing/2014/main" id="{FD9958AB-A4BF-F84B-B5FF-E728DCBC6C4B}"/>
              </a:ext>
            </a:extLst>
          </p:cNvPr>
          <p:cNvSpPr>
            <a:spLocks noGrp="1"/>
          </p:cNvSpPr>
          <p:nvPr>
            <p:ph type="body" sz="quarter" idx="12" hasCustomPrompt="1"/>
          </p:nvPr>
        </p:nvSpPr>
        <p:spPr>
          <a:xfrm>
            <a:off x="739670" y="2239680"/>
            <a:ext cx="5647683" cy="288714"/>
          </a:xfrm>
        </p:spPr>
        <p:txBody>
          <a:bodyPr/>
          <a:lstStyle>
            <a:lvl1pPr>
              <a:defRPr sz="1800" b="1">
                <a:solidFill>
                  <a:schemeClr val="tx1"/>
                </a:solidFill>
              </a:defRPr>
            </a:lvl1pPr>
          </a:lstStyle>
          <a:p>
            <a:pPr lvl="0"/>
            <a:r>
              <a:rPr lang="da-DK" dirty="0"/>
              <a:t>Indsæt rolle</a:t>
            </a:r>
          </a:p>
        </p:txBody>
      </p:sp>
      <p:sp>
        <p:nvSpPr>
          <p:cNvPr id="35" name="Pladsholder til tekst 34">
            <a:extLst>
              <a:ext uri="{FF2B5EF4-FFF2-40B4-BE49-F238E27FC236}">
                <a16:creationId xmlns:a16="http://schemas.microsoft.com/office/drawing/2014/main" id="{4F55D8B3-9A96-9F43-9433-C16E5E7A2559}"/>
              </a:ext>
            </a:extLst>
          </p:cNvPr>
          <p:cNvSpPr>
            <a:spLocks noGrp="1"/>
          </p:cNvSpPr>
          <p:nvPr>
            <p:ph type="body" sz="quarter" idx="13" hasCustomPrompt="1"/>
          </p:nvPr>
        </p:nvSpPr>
        <p:spPr>
          <a:xfrm>
            <a:off x="751063" y="3593852"/>
            <a:ext cx="359999" cy="360616"/>
          </a:xfrm>
          <a:prstGeom prst="ellipse">
            <a:avLst/>
          </a:prstGeom>
          <a:solidFill>
            <a:schemeClr val="tx1"/>
          </a:solidFill>
        </p:spPr>
        <p:txBody>
          <a:bodyPr anchor="ctr" anchorCtr="0"/>
          <a:lstStyle>
            <a:lvl1pPr marL="18000" algn="ctr">
              <a:spcBef>
                <a:spcPts val="0"/>
              </a:spcBef>
              <a:defRPr sz="2400" b="1">
                <a:solidFill>
                  <a:schemeClr val="bg1"/>
                </a:solidFill>
              </a:defRPr>
            </a:lvl1pPr>
          </a:lstStyle>
          <a:p>
            <a:pPr lvl="0"/>
            <a:r>
              <a:rPr lang="da-DK" dirty="0"/>
              <a:t>&gt;</a:t>
            </a:r>
          </a:p>
        </p:txBody>
      </p:sp>
      <p:sp>
        <p:nvSpPr>
          <p:cNvPr id="37" name="Pladsholder til tekst 36">
            <a:extLst>
              <a:ext uri="{FF2B5EF4-FFF2-40B4-BE49-F238E27FC236}">
                <a16:creationId xmlns:a16="http://schemas.microsoft.com/office/drawing/2014/main" id="{08B54C3E-D994-3446-9366-9EADAF260F15}"/>
              </a:ext>
            </a:extLst>
          </p:cNvPr>
          <p:cNvSpPr>
            <a:spLocks noGrp="1"/>
          </p:cNvSpPr>
          <p:nvPr>
            <p:ph type="body" sz="quarter" idx="14" hasCustomPrompt="1"/>
          </p:nvPr>
        </p:nvSpPr>
        <p:spPr>
          <a:xfrm>
            <a:off x="1278030" y="3661642"/>
            <a:ext cx="1828800" cy="244573"/>
          </a:xfrm>
        </p:spPr>
        <p:txBody>
          <a:bodyPr/>
          <a:lstStyle>
            <a:lvl1pPr>
              <a:defRPr b="1">
                <a:solidFill>
                  <a:schemeClr val="tx1"/>
                </a:solidFill>
              </a:defRPr>
            </a:lvl1pPr>
          </a:lstStyle>
          <a:p>
            <a:pPr lvl="0"/>
            <a:r>
              <a:rPr lang="da-DK" dirty="0"/>
              <a:t>Hvad gør du?</a:t>
            </a:r>
          </a:p>
        </p:txBody>
      </p:sp>
      <p:sp>
        <p:nvSpPr>
          <p:cNvPr id="40" name="Tekstfelt 39">
            <a:extLst>
              <a:ext uri="{FF2B5EF4-FFF2-40B4-BE49-F238E27FC236}">
                <a16:creationId xmlns:a16="http://schemas.microsoft.com/office/drawing/2014/main" id="{ADC92AF8-6550-9143-A669-B6D53CAB46B7}"/>
              </a:ext>
            </a:extLst>
          </p:cNvPr>
          <p:cNvSpPr txBox="1"/>
          <p:nvPr userDrawn="1"/>
        </p:nvSpPr>
        <p:spPr>
          <a:xfrm>
            <a:off x="4736123" y="6690528"/>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41" name="Pladsholder til tekst 2">
            <a:extLst>
              <a:ext uri="{FF2B5EF4-FFF2-40B4-BE49-F238E27FC236}">
                <a16:creationId xmlns:a16="http://schemas.microsoft.com/office/drawing/2014/main" id="{08518EFC-C690-AD46-A791-F8DB1F334E2C}"/>
              </a:ext>
            </a:extLst>
          </p:cNvPr>
          <p:cNvSpPr>
            <a:spLocks noGrp="1"/>
          </p:cNvSpPr>
          <p:nvPr>
            <p:ph type="body" sz="quarter" idx="18" hasCustomPrompt="1"/>
          </p:nvPr>
        </p:nvSpPr>
        <p:spPr>
          <a:xfrm>
            <a:off x="377825" y="4604212"/>
            <a:ext cx="6803818" cy="2522321"/>
          </a:xfrm>
          <a:ln w="38100" cap="rnd" cmpd="sng">
            <a:solidFill>
              <a:schemeClr val="accent2">
                <a:lumMod val="50000"/>
                <a:lumOff val="50000"/>
              </a:schemeClr>
            </a:solidFill>
            <a:prstDash val="dash"/>
          </a:ln>
        </p:spPr>
        <p:txBody>
          <a:bodyPr lIns="360000" tIns="900000" rIns="360000" bIns="360000"/>
          <a:lstStyle>
            <a:lvl2pPr marL="216000" indent="-144000">
              <a:spcBef>
                <a:spcPts val="200"/>
              </a:spcBef>
              <a:defRPr sz="1400">
                <a:solidFill>
                  <a:schemeClr val="tx2"/>
                </a:solidFill>
              </a:defRPr>
            </a:lvl2pPr>
            <a:lvl3pPr marL="360000" indent="-144000">
              <a:spcBef>
                <a:spcPts val="200"/>
              </a:spcBef>
              <a:defRPr sz="1400">
                <a:solidFill>
                  <a:schemeClr val="tx2"/>
                </a:solidFill>
              </a:defRPr>
            </a:lvl3pPr>
          </a:lstStyle>
          <a:p>
            <a:pPr lvl="0"/>
            <a:r>
              <a:rPr lang="da-DK" dirty="0"/>
              <a:t>Indsæt rollebeskrivelse</a:t>
            </a:r>
          </a:p>
          <a:p>
            <a:pPr lvl="1"/>
            <a:r>
              <a:rPr lang="da-DK" dirty="0"/>
              <a:t>Andet niveau</a:t>
            </a:r>
          </a:p>
          <a:p>
            <a:pPr lvl="2"/>
            <a:r>
              <a:rPr lang="da-DK" dirty="0"/>
              <a:t>Tredje niveau</a:t>
            </a:r>
          </a:p>
        </p:txBody>
      </p:sp>
      <p:sp>
        <p:nvSpPr>
          <p:cNvPr id="42" name="Pladsholder til tekst 21">
            <a:extLst>
              <a:ext uri="{FF2B5EF4-FFF2-40B4-BE49-F238E27FC236}">
                <a16:creationId xmlns:a16="http://schemas.microsoft.com/office/drawing/2014/main" id="{D63C256F-9389-D848-984F-6D7E126D0195}"/>
              </a:ext>
            </a:extLst>
          </p:cNvPr>
          <p:cNvSpPr>
            <a:spLocks noGrp="1"/>
          </p:cNvSpPr>
          <p:nvPr>
            <p:ph type="body" sz="quarter" idx="19" hasCustomPrompt="1"/>
          </p:nvPr>
        </p:nvSpPr>
        <p:spPr>
          <a:xfrm>
            <a:off x="739669" y="4961157"/>
            <a:ext cx="2367161" cy="172891"/>
          </a:xfrm>
        </p:spPr>
        <p:txBody>
          <a:bodyPr anchor="b" anchorCtr="0"/>
          <a:lstStyle>
            <a:lvl1pPr>
              <a:defRPr sz="1200"/>
            </a:lvl1pPr>
          </a:lstStyle>
          <a:p>
            <a:pPr lvl="0"/>
            <a:r>
              <a:rPr lang="da-DK" dirty="0" err="1"/>
              <a:t>Indspilskort</a:t>
            </a:r>
            <a:r>
              <a:rPr lang="da-DK" dirty="0"/>
              <a:t> til storyline 3:</a:t>
            </a:r>
          </a:p>
        </p:txBody>
      </p:sp>
      <p:sp>
        <p:nvSpPr>
          <p:cNvPr id="43" name="Pladsholder til tekst 23">
            <a:extLst>
              <a:ext uri="{FF2B5EF4-FFF2-40B4-BE49-F238E27FC236}">
                <a16:creationId xmlns:a16="http://schemas.microsoft.com/office/drawing/2014/main" id="{2D790511-7531-A34D-80EF-16BF9D0B3531}"/>
              </a:ext>
            </a:extLst>
          </p:cNvPr>
          <p:cNvSpPr>
            <a:spLocks noGrp="1"/>
          </p:cNvSpPr>
          <p:nvPr>
            <p:ph type="body" sz="quarter" idx="20" hasCustomPrompt="1"/>
          </p:nvPr>
        </p:nvSpPr>
        <p:spPr>
          <a:xfrm>
            <a:off x="739670" y="5150029"/>
            <a:ext cx="5647683" cy="288714"/>
          </a:xfrm>
        </p:spPr>
        <p:txBody>
          <a:bodyPr/>
          <a:lstStyle>
            <a:lvl1pPr>
              <a:defRPr sz="1800" b="1">
                <a:solidFill>
                  <a:schemeClr val="tx1"/>
                </a:solidFill>
              </a:defRPr>
            </a:lvl1pPr>
          </a:lstStyle>
          <a:p>
            <a:pPr lvl="0"/>
            <a:r>
              <a:rPr lang="da-DK" dirty="0"/>
              <a:t>Indsæt rolle</a:t>
            </a:r>
          </a:p>
        </p:txBody>
      </p:sp>
      <p:sp>
        <p:nvSpPr>
          <p:cNvPr id="44" name="Pladsholder til tekst 34">
            <a:extLst>
              <a:ext uri="{FF2B5EF4-FFF2-40B4-BE49-F238E27FC236}">
                <a16:creationId xmlns:a16="http://schemas.microsoft.com/office/drawing/2014/main" id="{18D587C8-6F07-7D49-8018-9C4A7246FF3A}"/>
              </a:ext>
            </a:extLst>
          </p:cNvPr>
          <p:cNvSpPr>
            <a:spLocks noGrp="1"/>
          </p:cNvSpPr>
          <p:nvPr>
            <p:ph type="body" sz="quarter" idx="21" hasCustomPrompt="1"/>
          </p:nvPr>
        </p:nvSpPr>
        <p:spPr>
          <a:xfrm>
            <a:off x="751063" y="6504201"/>
            <a:ext cx="359999" cy="360616"/>
          </a:xfrm>
          <a:prstGeom prst="ellipse">
            <a:avLst/>
          </a:prstGeom>
          <a:solidFill>
            <a:schemeClr val="tx1"/>
          </a:solidFill>
        </p:spPr>
        <p:txBody>
          <a:bodyPr anchor="ctr" anchorCtr="0"/>
          <a:lstStyle>
            <a:lvl1pPr marL="18000" algn="ctr">
              <a:spcBef>
                <a:spcPts val="0"/>
              </a:spcBef>
              <a:defRPr sz="2400" b="1">
                <a:solidFill>
                  <a:schemeClr val="bg1"/>
                </a:solidFill>
              </a:defRPr>
            </a:lvl1pPr>
          </a:lstStyle>
          <a:p>
            <a:pPr lvl="0"/>
            <a:r>
              <a:rPr lang="da-DK" dirty="0"/>
              <a:t>&gt;</a:t>
            </a:r>
          </a:p>
        </p:txBody>
      </p:sp>
      <p:sp>
        <p:nvSpPr>
          <p:cNvPr id="45" name="Pladsholder til tekst 36">
            <a:extLst>
              <a:ext uri="{FF2B5EF4-FFF2-40B4-BE49-F238E27FC236}">
                <a16:creationId xmlns:a16="http://schemas.microsoft.com/office/drawing/2014/main" id="{47DC8CBD-9EF7-FE4F-BDF8-09E8BB3C1989}"/>
              </a:ext>
            </a:extLst>
          </p:cNvPr>
          <p:cNvSpPr>
            <a:spLocks noGrp="1"/>
          </p:cNvSpPr>
          <p:nvPr>
            <p:ph type="body" sz="quarter" idx="22" hasCustomPrompt="1"/>
          </p:nvPr>
        </p:nvSpPr>
        <p:spPr>
          <a:xfrm>
            <a:off x="1278030" y="6571991"/>
            <a:ext cx="1828800" cy="244573"/>
          </a:xfrm>
        </p:spPr>
        <p:txBody>
          <a:bodyPr/>
          <a:lstStyle>
            <a:lvl1pPr>
              <a:defRPr b="1">
                <a:solidFill>
                  <a:schemeClr val="tx1"/>
                </a:solidFill>
              </a:defRPr>
            </a:lvl1pPr>
          </a:lstStyle>
          <a:p>
            <a:pPr lvl="0"/>
            <a:r>
              <a:rPr lang="da-DK" dirty="0"/>
              <a:t>Hvad gør du?</a:t>
            </a:r>
          </a:p>
        </p:txBody>
      </p:sp>
      <p:sp>
        <p:nvSpPr>
          <p:cNvPr id="48" name="Tekstfelt 47">
            <a:extLst>
              <a:ext uri="{FF2B5EF4-FFF2-40B4-BE49-F238E27FC236}">
                <a16:creationId xmlns:a16="http://schemas.microsoft.com/office/drawing/2014/main" id="{14911147-BA1A-B74E-96FB-064D95FC1981}"/>
              </a:ext>
            </a:extLst>
          </p:cNvPr>
          <p:cNvSpPr txBox="1"/>
          <p:nvPr userDrawn="1"/>
        </p:nvSpPr>
        <p:spPr>
          <a:xfrm>
            <a:off x="4736123" y="9610708"/>
            <a:ext cx="2454110" cy="433821"/>
          </a:xfrm>
          <a:prstGeom prst="rect">
            <a:avLst/>
          </a:prstGeom>
          <a:noFill/>
        </p:spPr>
        <p:txBody>
          <a:bodyPr wrap="none" lIns="90000" tIns="90000" rIns="90000" bIns="90000" rtlCol="0" anchor="ctr" anchorCtr="0">
            <a:noAutofit/>
          </a:bodyPr>
          <a:lstStyle/>
          <a:p>
            <a:pPr algn="ctr"/>
            <a:r>
              <a:rPr lang="da-DK" sz="800" b="1" dirty="0">
                <a:ea typeface="Work Sans" charset="0"/>
                <a:cs typeface="Work Sans" charset="0"/>
              </a:rPr>
              <a:t>BEREDSKABSSPILLET – </a:t>
            </a:r>
            <a:r>
              <a:rPr lang="da-DK" sz="800" b="1" dirty="0" err="1">
                <a:ea typeface="Work Sans" charset="0"/>
                <a:cs typeface="Work Sans" charset="0"/>
              </a:rPr>
              <a:t>Sikkerdigital.dk</a:t>
            </a:r>
            <a:endParaRPr lang="da-DK" sz="800" dirty="0"/>
          </a:p>
        </p:txBody>
      </p:sp>
      <p:sp>
        <p:nvSpPr>
          <p:cNvPr id="49" name="Pladsholder til tekst 2">
            <a:extLst>
              <a:ext uri="{FF2B5EF4-FFF2-40B4-BE49-F238E27FC236}">
                <a16:creationId xmlns:a16="http://schemas.microsoft.com/office/drawing/2014/main" id="{4F09F721-384B-BB44-A04B-0A9563E2F7A3}"/>
              </a:ext>
            </a:extLst>
          </p:cNvPr>
          <p:cNvSpPr>
            <a:spLocks noGrp="1"/>
          </p:cNvSpPr>
          <p:nvPr>
            <p:ph type="body" sz="quarter" idx="24" hasCustomPrompt="1"/>
          </p:nvPr>
        </p:nvSpPr>
        <p:spPr>
          <a:xfrm>
            <a:off x="377825" y="7524392"/>
            <a:ext cx="6803818" cy="2522321"/>
          </a:xfrm>
          <a:ln w="38100" cap="rnd" cmpd="sng">
            <a:solidFill>
              <a:schemeClr val="accent2">
                <a:lumMod val="50000"/>
                <a:lumOff val="50000"/>
              </a:schemeClr>
            </a:solidFill>
            <a:prstDash val="dash"/>
          </a:ln>
        </p:spPr>
        <p:txBody>
          <a:bodyPr lIns="360000" tIns="900000" rIns="360000" bIns="360000"/>
          <a:lstStyle>
            <a:lvl2pPr marL="216000" indent="-144000">
              <a:spcBef>
                <a:spcPts val="200"/>
              </a:spcBef>
              <a:defRPr sz="1400">
                <a:solidFill>
                  <a:schemeClr val="tx2"/>
                </a:solidFill>
              </a:defRPr>
            </a:lvl2pPr>
            <a:lvl3pPr marL="360000" indent="-144000">
              <a:spcBef>
                <a:spcPts val="200"/>
              </a:spcBef>
              <a:defRPr sz="1400">
                <a:solidFill>
                  <a:schemeClr val="tx2"/>
                </a:solidFill>
              </a:defRPr>
            </a:lvl3pPr>
          </a:lstStyle>
          <a:p>
            <a:pPr lvl="0"/>
            <a:r>
              <a:rPr lang="da-DK" dirty="0"/>
              <a:t>Indsæt rollebeskrivelse</a:t>
            </a:r>
          </a:p>
          <a:p>
            <a:pPr lvl="1"/>
            <a:r>
              <a:rPr lang="da-DK" dirty="0"/>
              <a:t>Andet niveau</a:t>
            </a:r>
          </a:p>
          <a:p>
            <a:pPr lvl="2"/>
            <a:r>
              <a:rPr lang="da-DK" dirty="0"/>
              <a:t>Tredje niveau</a:t>
            </a:r>
          </a:p>
        </p:txBody>
      </p:sp>
      <p:sp>
        <p:nvSpPr>
          <p:cNvPr id="50" name="Pladsholder til tekst 21">
            <a:extLst>
              <a:ext uri="{FF2B5EF4-FFF2-40B4-BE49-F238E27FC236}">
                <a16:creationId xmlns:a16="http://schemas.microsoft.com/office/drawing/2014/main" id="{45DC5F16-3E05-4344-AD7A-065A911C94AB}"/>
              </a:ext>
            </a:extLst>
          </p:cNvPr>
          <p:cNvSpPr>
            <a:spLocks noGrp="1"/>
          </p:cNvSpPr>
          <p:nvPr>
            <p:ph type="body" sz="quarter" idx="25" hasCustomPrompt="1"/>
          </p:nvPr>
        </p:nvSpPr>
        <p:spPr>
          <a:xfrm>
            <a:off x="739669" y="7881337"/>
            <a:ext cx="2367161" cy="172891"/>
          </a:xfrm>
        </p:spPr>
        <p:txBody>
          <a:bodyPr anchor="b" anchorCtr="0"/>
          <a:lstStyle>
            <a:lvl1pPr>
              <a:defRPr sz="1200"/>
            </a:lvl1pPr>
          </a:lstStyle>
          <a:p>
            <a:pPr lvl="0"/>
            <a:r>
              <a:rPr lang="da-DK" dirty="0" err="1"/>
              <a:t>Indspilskort</a:t>
            </a:r>
            <a:r>
              <a:rPr lang="da-DK" dirty="0"/>
              <a:t> til storyline 3:</a:t>
            </a:r>
          </a:p>
        </p:txBody>
      </p:sp>
      <p:sp>
        <p:nvSpPr>
          <p:cNvPr id="51" name="Pladsholder til tekst 23">
            <a:extLst>
              <a:ext uri="{FF2B5EF4-FFF2-40B4-BE49-F238E27FC236}">
                <a16:creationId xmlns:a16="http://schemas.microsoft.com/office/drawing/2014/main" id="{03DAE9D2-FF21-4F40-8B40-013392FD6E67}"/>
              </a:ext>
            </a:extLst>
          </p:cNvPr>
          <p:cNvSpPr>
            <a:spLocks noGrp="1"/>
          </p:cNvSpPr>
          <p:nvPr>
            <p:ph type="body" sz="quarter" idx="26" hasCustomPrompt="1"/>
          </p:nvPr>
        </p:nvSpPr>
        <p:spPr>
          <a:xfrm>
            <a:off x="739670" y="8070209"/>
            <a:ext cx="5647683" cy="288714"/>
          </a:xfrm>
        </p:spPr>
        <p:txBody>
          <a:bodyPr/>
          <a:lstStyle>
            <a:lvl1pPr>
              <a:defRPr sz="1800" b="1">
                <a:solidFill>
                  <a:schemeClr val="tx1"/>
                </a:solidFill>
              </a:defRPr>
            </a:lvl1pPr>
          </a:lstStyle>
          <a:p>
            <a:pPr lvl="0"/>
            <a:r>
              <a:rPr lang="da-DK" dirty="0"/>
              <a:t>Indsæt rolle</a:t>
            </a:r>
          </a:p>
        </p:txBody>
      </p:sp>
      <p:sp>
        <p:nvSpPr>
          <p:cNvPr id="52" name="Pladsholder til tekst 34">
            <a:extLst>
              <a:ext uri="{FF2B5EF4-FFF2-40B4-BE49-F238E27FC236}">
                <a16:creationId xmlns:a16="http://schemas.microsoft.com/office/drawing/2014/main" id="{D4C2E2F8-108E-D54E-8B48-801789159C5F}"/>
              </a:ext>
            </a:extLst>
          </p:cNvPr>
          <p:cNvSpPr>
            <a:spLocks noGrp="1"/>
          </p:cNvSpPr>
          <p:nvPr>
            <p:ph type="body" sz="quarter" idx="27" hasCustomPrompt="1"/>
          </p:nvPr>
        </p:nvSpPr>
        <p:spPr>
          <a:xfrm>
            <a:off x="751063" y="9424381"/>
            <a:ext cx="359999" cy="360616"/>
          </a:xfrm>
          <a:prstGeom prst="ellipse">
            <a:avLst/>
          </a:prstGeom>
          <a:solidFill>
            <a:schemeClr val="tx1"/>
          </a:solidFill>
        </p:spPr>
        <p:txBody>
          <a:bodyPr anchor="ctr" anchorCtr="0"/>
          <a:lstStyle>
            <a:lvl1pPr marL="18000" algn="ctr">
              <a:spcBef>
                <a:spcPts val="0"/>
              </a:spcBef>
              <a:defRPr sz="2400" b="1">
                <a:solidFill>
                  <a:schemeClr val="bg1"/>
                </a:solidFill>
              </a:defRPr>
            </a:lvl1pPr>
          </a:lstStyle>
          <a:p>
            <a:pPr lvl="0"/>
            <a:r>
              <a:rPr lang="da-DK" dirty="0"/>
              <a:t>&gt;</a:t>
            </a:r>
          </a:p>
        </p:txBody>
      </p:sp>
      <p:sp>
        <p:nvSpPr>
          <p:cNvPr id="53" name="Pladsholder til tekst 36">
            <a:extLst>
              <a:ext uri="{FF2B5EF4-FFF2-40B4-BE49-F238E27FC236}">
                <a16:creationId xmlns:a16="http://schemas.microsoft.com/office/drawing/2014/main" id="{C10FB692-3FCB-F947-BFEC-C4E1ECA08A75}"/>
              </a:ext>
            </a:extLst>
          </p:cNvPr>
          <p:cNvSpPr>
            <a:spLocks noGrp="1"/>
          </p:cNvSpPr>
          <p:nvPr>
            <p:ph type="body" sz="quarter" idx="28" hasCustomPrompt="1"/>
          </p:nvPr>
        </p:nvSpPr>
        <p:spPr>
          <a:xfrm>
            <a:off x="1278030" y="9492171"/>
            <a:ext cx="1828800" cy="244573"/>
          </a:xfrm>
        </p:spPr>
        <p:txBody>
          <a:bodyPr/>
          <a:lstStyle>
            <a:lvl1pPr>
              <a:defRPr b="1">
                <a:solidFill>
                  <a:schemeClr val="tx1"/>
                </a:solidFill>
              </a:defRPr>
            </a:lvl1pPr>
          </a:lstStyle>
          <a:p>
            <a:pPr lvl="0"/>
            <a:r>
              <a:rPr lang="da-DK" dirty="0"/>
              <a:t>Hvad gør du?</a:t>
            </a:r>
          </a:p>
        </p:txBody>
      </p:sp>
      <p:sp>
        <p:nvSpPr>
          <p:cNvPr id="38" name="Pladsholder til tekst 25">
            <a:extLst>
              <a:ext uri="{FF2B5EF4-FFF2-40B4-BE49-F238E27FC236}">
                <a16:creationId xmlns:a16="http://schemas.microsoft.com/office/drawing/2014/main" id="{AC2B2640-1EE0-CB49-80BE-3FDAD03F863D}"/>
              </a:ext>
            </a:extLst>
          </p:cNvPr>
          <p:cNvSpPr>
            <a:spLocks noGrp="1" noChangeAspect="1"/>
          </p:cNvSpPr>
          <p:nvPr>
            <p:ph type="body" sz="quarter" idx="15" hasCustomPrompt="1"/>
          </p:nvPr>
        </p:nvSpPr>
        <p:spPr>
          <a:xfrm>
            <a:off x="6548064" y="4721098"/>
            <a:ext cx="539159" cy="540000"/>
          </a:xfrm>
          <a:blipFill>
            <a:blip r:embed="rId3"/>
            <a:stretch>
              <a:fillRect/>
            </a:stretch>
          </a:blipFill>
        </p:spPr>
        <p:txBody>
          <a:bodyPr/>
          <a:lstStyle/>
          <a:p>
            <a:pPr lvl="0"/>
            <a:r>
              <a:rPr lang="da-DK" dirty="0"/>
              <a:t> </a:t>
            </a:r>
          </a:p>
        </p:txBody>
      </p:sp>
      <p:sp>
        <p:nvSpPr>
          <p:cNvPr id="39" name="Pladsholder til tekst 25">
            <a:extLst>
              <a:ext uri="{FF2B5EF4-FFF2-40B4-BE49-F238E27FC236}">
                <a16:creationId xmlns:a16="http://schemas.microsoft.com/office/drawing/2014/main" id="{E680C020-A7A9-1A49-85CF-3F622F65B7B6}"/>
              </a:ext>
            </a:extLst>
          </p:cNvPr>
          <p:cNvSpPr>
            <a:spLocks noGrp="1" noChangeAspect="1"/>
          </p:cNvSpPr>
          <p:nvPr>
            <p:ph type="body" sz="quarter" idx="17" hasCustomPrompt="1"/>
          </p:nvPr>
        </p:nvSpPr>
        <p:spPr>
          <a:xfrm>
            <a:off x="6538920" y="1815849"/>
            <a:ext cx="539159" cy="540000"/>
          </a:xfrm>
          <a:blipFill>
            <a:blip r:embed="rId4"/>
            <a:stretch>
              <a:fillRect/>
            </a:stretch>
          </a:blipFill>
        </p:spPr>
        <p:txBody>
          <a:bodyPr/>
          <a:lstStyle/>
          <a:p>
            <a:pPr lvl="0"/>
            <a:r>
              <a:rPr lang="da-DK" dirty="0"/>
              <a:t> </a:t>
            </a:r>
          </a:p>
        </p:txBody>
      </p:sp>
      <p:sp>
        <p:nvSpPr>
          <p:cNvPr id="47" name="Pladsholder til tekst 25">
            <a:extLst>
              <a:ext uri="{FF2B5EF4-FFF2-40B4-BE49-F238E27FC236}">
                <a16:creationId xmlns:a16="http://schemas.microsoft.com/office/drawing/2014/main" id="{54DE0D19-6B27-C04A-ADBE-999B2D2341B7}"/>
              </a:ext>
            </a:extLst>
          </p:cNvPr>
          <p:cNvSpPr>
            <a:spLocks noGrp="1"/>
          </p:cNvSpPr>
          <p:nvPr>
            <p:ph type="body" sz="quarter" idx="23" hasCustomPrompt="1"/>
          </p:nvPr>
        </p:nvSpPr>
        <p:spPr>
          <a:xfrm>
            <a:off x="6548064" y="7674566"/>
            <a:ext cx="540000" cy="540000"/>
          </a:xfrm>
          <a:blipFill>
            <a:blip r:embed="rId5"/>
            <a:stretch>
              <a:fillRect/>
            </a:stretch>
          </a:blipFill>
        </p:spPr>
        <p:txBody>
          <a:bodyPr/>
          <a:lstStyle/>
          <a:p>
            <a:pPr lvl="0"/>
            <a:r>
              <a:rPr lang="da-DK" dirty="0"/>
              <a:t> </a:t>
            </a:r>
          </a:p>
        </p:txBody>
      </p:sp>
    </p:spTree>
    <p:extLst>
      <p:ext uri="{BB962C8B-B14F-4D97-AF65-F5344CB8AC3E}">
        <p14:creationId xmlns:p14="http://schemas.microsoft.com/office/powerpoint/2010/main" val="3344612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377267" y="659653"/>
            <a:ext cx="6805141" cy="508000"/>
          </a:xfrm>
          <a:prstGeom prst="rect">
            <a:avLst/>
          </a:prstGeom>
        </p:spPr>
        <p:txBody>
          <a:bodyPr vert="horz" lIns="0" tIns="0" rIns="0" bIns="0" rtlCol="0" anchor="t" anchorCtr="0">
            <a:noAutofit/>
          </a:bodyPr>
          <a:lstStyle/>
          <a:p>
            <a:r>
              <a:rPr lang="da-DK" noProof="0" dirty="0"/>
              <a:t>Overskrift</a:t>
            </a:r>
          </a:p>
        </p:txBody>
      </p:sp>
      <p:sp>
        <p:nvSpPr>
          <p:cNvPr id="3" name="Pladsholder til tekst 2"/>
          <p:cNvSpPr>
            <a:spLocks noGrp="1"/>
          </p:cNvSpPr>
          <p:nvPr>
            <p:ph type="body" idx="1"/>
          </p:nvPr>
        </p:nvSpPr>
        <p:spPr>
          <a:xfrm>
            <a:off x="377267" y="2263171"/>
            <a:ext cx="6805142" cy="7360846"/>
          </a:xfrm>
          <a:prstGeom prst="rect">
            <a:avLst/>
          </a:prstGeom>
        </p:spPr>
        <p:txBody>
          <a:bodyPr vert="horz" lIns="0" tIns="0" rIns="0" bIns="0" rtlCol="0">
            <a:noAutofit/>
          </a:bodyPr>
          <a:lstStyle/>
          <a:p>
            <a:pPr lvl="0"/>
            <a:r>
              <a:rPr lang="da-DK" noProof="0" dirty="0"/>
              <a:t>Tekst</a:t>
            </a:r>
          </a:p>
        </p:txBody>
      </p:sp>
      <p:sp>
        <p:nvSpPr>
          <p:cNvPr id="5" name="Rectangle 11">
            <a:extLst>
              <a:ext uri="{FF2B5EF4-FFF2-40B4-BE49-F238E27FC236}">
                <a16:creationId xmlns:a16="http://schemas.microsoft.com/office/drawing/2014/main" id="{028CAF3A-FF84-0149-B3B8-876DC26F5514}"/>
              </a:ext>
            </a:extLst>
          </p:cNvPr>
          <p:cNvSpPr txBox="1">
            <a:spLocks noChangeArrowheads="1"/>
          </p:cNvSpPr>
          <p:nvPr userDrawn="1"/>
        </p:nvSpPr>
        <p:spPr>
          <a:xfrm>
            <a:off x="6232104" y="10185144"/>
            <a:ext cx="951589" cy="227005"/>
          </a:xfrm>
          <a:prstGeom prst="rect">
            <a:avLst/>
          </a:prstGeom>
          <a:noFill/>
          <a:ln>
            <a:noFill/>
          </a:ln>
        </p:spPr>
        <p:txBody>
          <a:bodyPr lIns="0" tIns="0" rIns="0" bIns="0">
            <a:noAutofit/>
          </a:bodyPr>
          <a:lstStyle>
            <a:defPPr>
              <a:defRPr lang="da-DK"/>
            </a:defPPr>
            <a:lvl1pPr marL="0" algn="l" defTabSz="1042088" rtl="0" eaLnBrk="1" latinLnBrk="0" hangingPunct="1">
              <a:defRPr sz="1019" kern="1200">
                <a:solidFill>
                  <a:schemeClr val="tx1"/>
                </a:solidFill>
                <a:latin typeface="+mn-lt"/>
                <a:ea typeface="+mn-ea"/>
                <a:cs typeface="+mn-cs"/>
              </a:defRPr>
            </a:lvl1pPr>
            <a:lvl2pPr marL="521044" algn="l" defTabSz="1042088" rtl="0" eaLnBrk="1" latinLnBrk="0" hangingPunct="1">
              <a:defRPr sz="2051" kern="1200">
                <a:solidFill>
                  <a:schemeClr val="tx1"/>
                </a:solidFill>
                <a:latin typeface="+mn-lt"/>
                <a:ea typeface="+mn-ea"/>
                <a:cs typeface="+mn-cs"/>
              </a:defRPr>
            </a:lvl2pPr>
            <a:lvl3pPr marL="1042088" algn="l" defTabSz="1042088" rtl="0" eaLnBrk="1" latinLnBrk="0" hangingPunct="1">
              <a:defRPr sz="2051" kern="1200">
                <a:solidFill>
                  <a:schemeClr val="tx1"/>
                </a:solidFill>
                <a:latin typeface="+mn-lt"/>
                <a:ea typeface="+mn-ea"/>
                <a:cs typeface="+mn-cs"/>
              </a:defRPr>
            </a:lvl3pPr>
            <a:lvl4pPr marL="1563132" algn="l" defTabSz="1042088" rtl="0" eaLnBrk="1" latinLnBrk="0" hangingPunct="1">
              <a:defRPr sz="2051" kern="1200">
                <a:solidFill>
                  <a:schemeClr val="tx1"/>
                </a:solidFill>
                <a:latin typeface="+mn-lt"/>
                <a:ea typeface="+mn-ea"/>
                <a:cs typeface="+mn-cs"/>
              </a:defRPr>
            </a:lvl4pPr>
            <a:lvl5pPr marL="2084176" algn="l" defTabSz="1042088" rtl="0" eaLnBrk="1" latinLnBrk="0" hangingPunct="1">
              <a:defRPr sz="2051" kern="1200">
                <a:solidFill>
                  <a:schemeClr val="tx1"/>
                </a:solidFill>
                <a:latin typeface="+mn-lt"/>
                <a:ea typeface="+mn-ea"/>
                <a:cs typeface="+mn-cs"/>
              </a:defRPr>
            </a:lvl5pPr>
            <a:lvl6pPr marL="2605220" algn="l" defTabSz="1042088" rtl="0" eaLnBrk="1" latinLnBrk="0" hangingPunct="1">
              <a:defRPr sz="2051" kern="1200">
                <a:solidFill>
                  <a:schemeClr val="tx1"/>
                </a:solidFill>
                <a:latin typeface="+mn-lt"/>
                <a:ea typeface="+mn-ea"/>
                <a:cs typeface="+mn-cs"/>
              </a:defRPr>
            </a:lvl6pPr>
            <a:lvl7pPr marL="3126265" algn="l" defTabSz="1042088" rtl="0" eaLnBrk="1" latinLnBrk="0" hangingPunct="1">
              <a:defRPr sz="2051" kern="1200">
                <a:solidFill>
                  <a:schemeClr val="tx1"/>
                </a:solidFill>
                <a:latin typeface="+mn-lt"/>
                <a:ea typeface="+mn-ea"/>
                <a:cs typeface="+mn-cs"/>
              </a:defRPr>
            </a:lvl7pPr>
            <a:lvl8pPr marL="3647309" algn="l" defTabSz="1042088" rtl="0" eaLnBrk="1" latinLnBrk="0" hangingPunct="1">
              <a:defRPr sz="2051" kern="1200">
                <a:solidFill>
                  <a:schemeClr val="tx1"/>
                </a:solidFill>
                <a:latin typeface="+mn-lt"/>
                <a:ea typeface="+mn-ea"/>
                <a:cs typeface="+mn-cs"/>
              </a:defRPr>
            </a:lvl8pPr>
            <a:lvl9pPr marL="4168353" algn="l" defTabSz="1042088" rtl="0" eaLnBrk="1" latinLnBrk="0" hangingPunct="1">
              <a:defRPr sz="2051" kern="1200">
                <a:solidFill>
                  <a:schemeClr val="tx1"/>
                </a:solidFill>
                <a:latin typeface="+mn-lt"/>
                <a:ea typeface="+mn-ea"/>
                <a:cs typeface="+mn-cs"/>
              </a:defRPr>
            </a:lvl9pPr>
          </a:lstStyle>
          <a:p>
            <a:pPr algn="r">
              <a:defRPr/>
            </a:pPr>
            <a:r>
              <a:rPr lang="da-DK" sz="1000" dirty="0">
                <a:solidFill>
                  <a:srgbClr val="343536"/>
                </a:solidFill>
                <a:latin typeface="Arial" panose="020B0604020202020204" pitchFamily="34" charset="0"/>
                <a:cs typeface="Arial" panose="020B0604020202020204" pitchFamily="34" charset="0"/>
              </a:rPr>
              <a:t>Side  </a:t>
            </a:r>
            <a:fld id="{07C3ABF7-9C5F-4CBA-B4FC-DD1D7FBF45EA}" type="slidenum">
              <a:rPr lang="da-DK" sz="1000" smtClean="0">
                <a:solidFill>
                  <a:srgbClr val="343536"/>
                </a:solidFill>
                <a:latin typeface="Arial" panose="020B0604020202020204" pitchFamily="34" charset="0"/>
                <a:cs typeface="Arial" panose="020B0604020202020204" pitchFamily="34" charset="0"/>
              </a:rPr>
              <a:pPr algn="r">
                <a:defRPr/>
              </a:pPr>
              <a:t>‹nr.›</a:t>
            </a:fld>
            <a:endParaRPr lang="da-DK" sz="1000" dirty="0">
              <a:solidFill>
                <a:srgbClr val="343536"/>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024448"/>
      </p:ext>
    </p:extLst>
  </p:cSld>
  <p:clrMap bg1="lt1" tx1="dk1" bg2="lt2" tx2="dk2" accent1="accent1" accent2="accent2" accent3="accent3" accent4="accent4" accent5="accent5" accent6="accent6" hlink="hlink" folHlink="folHlink"/>
  <p:sldLayoutIdLst>
    <p:sldLayoutId id="2147484091" r:id="rId1"/>
    <p:sldLayoutId id="2147484086" r:id="rId2"/>
    <p:sldLayoutId id="2147484092" r:id="rId3"/>
    <p:sldLayoutId id="2147484093" r:id="rId4"/>
    <p:sldLayoutId id="2147484094" r:id="rId5"/>
    <p:sldLayoutId id="2147484087" r:id="rId6"/>
    <p:sldLayoutId id="2147484088" r:id="rId7"/>
    <p:sldLayoutId id="2147484089" r:id="rId8"/>
    <p:sldLayoutId id="2147484090" r:id="rId9"/>
    <p:sldLayoutId id="2147484098" r:id="rId10"/>
    <p:sldLayoutId id="2147484085" r:id="rId11"/>
    <p:sldLayoutId id="2147484096" r:id="rId12"/>
    <p:sldLayoutId id="2147484097" r:id="rId13"/>
  </p:sldLayoutIdLst>
  <p:hf sldNum="0" hdr="0" ftr="0" dt="0"/>
  <p:txStyles>
    <p:titleStyle>
      <a:lvl1pPr algn="l" defTabSz="269254" rtl="0" eaLnBrk="1" latinLnBrk="0" hangingPunct="1">
        <a:lnSpc>
          <a:spcPct val="90000"/>
        </a:lnSpc>
        <a:spcBef>
          <a:spcPct val="0"/>
        </a:spcBef>
        <a:buNone/>
        <a:defRPr sz="2000" b="1" kern="1200" cap="none" baseline="0">
          <a:solidFill>
            <a:srgbClr val="343536"/>
          </a:solidFill>
          <a:latin typeface="Arial" panose="020B0604020202020204" pitchFamily="34" charset="0"/>
          <a:ea typeface="Arial" panose="020B0604020202020204" pitchFamily="34" charset="0"/>
          <a:cs typeface="Arial" panose="020B0604020202020204" pitchFamily="34" charset="0"/>
        </a:defRPr>
      </a:lvl1pPr>
    </p:titleStyle>
    <p:bodyStyle>
      <a:lvl1pPr marL="0" indent="0" algn="l" defTabSz="269254" rtl="0" eaLnBrk="1" latinLnBrk="0" hangingPunct="1">
        <a:lnSpc>
          <a:spcPct val="100000"/>
        </a:lnSpc>
        <a:spcBef>
          <a:spcPts val="0"/>
        </a:spcBef>
        <a:spcAft>
          <a:spcPts val="0"/>
        </a:spcAft>
        <a:buFont typeface="Arial" panose="020B0604020202020204" pitchFamily="34" charset="0"/>
        <a:buNone/>
        <a:defRPr sz="1400" kern="1200">
          <a:solidFill>
            <a:srgbClr val="343536"/>
          </a:solidFill>
          <a:latin typeface="Arial" panose="020B0604020202020204" pitchFamily="34" charset="0"/>
          <a:ea typeface="+mn-ea"/>
          <a:cs typeface="Arial" panose="020B0604020202020204" pitchFamily="34" charset="0"/>
        </a:defRPr>
      </a:lvl1pPr>
      <a:lvl2pPr marL="201941"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2pPr>
      <a:lvl3pPr marL="336569"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3pPr>
      <a:lvl4pPr marL="471196"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4pPr>
      <a:lvl5pPr marL="605822"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5pPr>
      <a:lvl6pPr marL="740449"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6pPr>
      <a:lvl7pPr marL="875076"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7pPr>
      <a:lvl8pPr marL="1009704"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8pPr>
      <a:lvl9pPr marL="1144331"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9pPr>
    </p:bodyStyle>
    <p:otherStyle>
      <a:defPPr>
        <a:defRPr lang="da-DK"/>
      </a:defPPr>
      <a:lvl1pPr marL="0" algn="l" defTabSz="269254" rtl="0" eaLnBrk="1" latinLnBrk="0" hangingPunct="1">
        <a:defRPr sz="547" kern="1200">
          <a:solidFill>
            <a:schemeClr val="tx1"/>
          </a:solidFill>
          <a:latin typeface="+mn-lt"/>
          <a:ea typeface="+mn-ea"/>
          <a:cs typeface="+mn-cs"/>
        </a:defRPr>
      </a:lvl1pPr>
      <a:lvl2pPr marL="134627" algn="l" defTabSz="269254" rtl="0" eaLnBrk="1" latinLnBrk="0" hangingPunct="1">
        <a:defRPr sz="547" kern="1200">
          <a:solidFill>
            <a:schemeClr val="tx1"/>
          </a:solidFill>
          <a:latin typeface="+mn-lt"/>
          <a:ea typeface="+mn-ea"/>
          <a:cs typeface="+mn-cs"/>
        </a:defRPr>
      </a:lvl2pPr>
      <a:lvl3pPr marL="269254" algn="l" defTabSz="269254" rtl="0" eaLnBrk="1" latinLnBrk="0" hangingPunct="1">
        <a:defRPr sz="547" kern="1200">
          <a:solidFill>
            <a:schemeClr val="tx1"/>
          </a:solidFill>
          <a:latin typeface="+mn-lt"/>
          <a:ea typeface="+mn-ea"/>
          <a:cs typeface="+mn-cs"/>
        </a:defRPr>
      </a:lvl3pPr>
      <a:lvl4pPr marL="403881" algn="l" defTabSz="269254" rtl="0" eaLnBrk="1" latinLnBrk="0" hangingPunct="1">
        <a:defRPr sz="547" kern="1200">
          <a:solidFill>
            <a:schemeClr val="tx1"/>
          </a:solidFill>
          <a:latin typeface="+mn-lt"/>
          <a:ea typeface="+mn-ea"/>
          <a:cs typeface="+mn-cs"/>
        </a:defRPr>
      </a:lvl4pPr>
      <a:lvl5pPr marL="538509" algn="l" defTabSz="269254" rtl="0" eaLnBrk="1" latinLnBrk="0" hangingPunct="1">
        <a:defRPr sz="547" kern="1200">
          <a:solidFill>
            <a:schemeClr val="tx1"/>
          </a:solidFill>
          <a:latin typeface="+mn-lt"/>
          <a:ea typeface="+mn-ea"/>
          <a:cs typeface="+mn-cs"/>
        </a:defRPr>
      </a:lvl5pPr>
      <a:lvl6pPr marL="673136" algn="l" defTabSz="269254" rtl="0" eaLnBrk="1" latinLnBrk="0" hangingPunct="1">
        <a:defRPr sz="547" kern="1200">
          <a:solidFill>
            <a:schemeClr val="tx1"/>
          </a:solidFill>
          <a:latin typeface="+mn-lt"/>
          <a:ea typeface="+mn-ea"/>
          <a:cs typeface="+mn-cs"/>
        </a:defRPr>
      </a:lvl6pPr>
      <a:lvl7pPr marL="807763" algn="l" defTabSz="269254" rtl="0" eaLnBrk="1" latinLnBrk="0" hangingPunct="1">
        <a:defRPr sz="547" kern="1200">
          <a:solidFill>
            <a:schemeClr val="tx1"/>
          </a:solidFill>
          <a:latin typeface="+mn-lt"/>
          <a:ea typeface="+mn-ea"/>
          <a:cs typeface="+mn-cs"/>
        </a:defRPr>
      </a:lvl7pPr>
      <a:lvl8pPr marL="942390" algn="l" defTabSz="269254" rtl="0" eaLnBrk="1" latinLnBrk="0" hangingPunct="1">
        <a:defRPr sz="547" kern="1200">
          <a:solidFill>
            <a:schemeClr val="tx1"/>
          </a:solidFill>
          <a:latin typeface="+mn-lt"/>
          <a:ea typeface="+mn-ea"/>
          <a:cs typeface="+mn-cs"/>
        </a:defRPr>
      </a:lvl8pPr>
      <a:lvl9pPr marL="1077018" algn="l" defTabSz="269254" rtl="0" eaLnBrk="1" latinLnBrk="0" hangingPunct="1">
        <a:defRPr sz="547" kern="1200">
          <a:solidFill>
            <a:schemeClr val="tx1"/>
          </a:solidFill>
          <a:latin typeface="+mn-lt"/>
          <a:ea typeface="+mn-ea"/>
          <a:cs typeface="+mn-cs"/>
        </a:defRPr>
      </a:lvl9pPr>
    </p:otherStyle>
  </p:txStyles>
  <p:extLst>
    <p:ext uri="{27BBF7A9-308A-43DC-89C8-2F10F3537804}">
      <p15:sldGuideLst xmlns:p15="http://schemas.microsoft.com/office/powerpoint/2012/main">
        <p15:guide id="3" pos="490" userDrawn="1">
          <p15:clr>
            <a:srgbClr val="F26B43"/>
          </p15:clr>
        </p15:guide>
        <p15:guide id="4" pos="4288" userDrawn="1">
          <p15:clr>
            <a:srgbClr val="F26B43"/>
          </p15:clr>
        </p15:guide>
        <p15:guide id="5" pos="238" userDrawn="1">
          <p15:clr>
            <a:srgbClr val="F26B43"/>
          </p15:clr>
        </p15:guide>
        <p15:guide id="6" pos="4524" userDrawn="1">
          <p15:clr>
            <a:srgbClr val="F26B43"/>
          </p15:clr>
        </p15:guide>
        <p15:guide id="8" orient="horz" pos="554" userDrawn="1">
          <p15:clr>
            <a:srgbClr val="F26B43"/>
          </p15:clr>
        </p15:guide>
        <p15:guide id="11" orient="horz" pos="6062" userDrawn="1">
          <p15:clr>
            <a:srgbClr val="F26B43"/>
          </p15:clr>
        </p15:guide>
        <p15:guide id="26" orient="horz" pos="6339" userDrawn="1">
          <p15:clr>
            <a:srgbClr val="F26B43"/>
          </p15:clr>
        </p15:guide>
        <p15:guide id="27" pos="2381" userDrawn="1">
          <p15:clr>
            <a:srgbClr val="F26B43"/>
          </p15:clr>
        </p15:guide>
        <p15:guide id="28" orient="horz" pos="3367"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dsholder til tekst 4">
            <a:extLst>
              <a:ext uri="{FF2B5EF4-FFF2-40B4-BE49-F238E27FC236}">
                <a16:creationId xmlns:a16="http://schemas.microsoft.com/office/drawing/2014/main" id="{F7CC5A2B-164A-8348-9ED9-7F739C67F179}"/>
              </a:ext>
            </a:extLst>
          </p:cNvPr>
          <p:cNvSpPr>
            <a:spLocks noGrp="1"/>
          </p:cNvSpPr>
          <p:nvPr>
            <p:ph type="body" sz="quarter" idx="12"/>
          </p:nvPr>
        </p:nvSpPr>
        <p:spPr>
          <a:ln>
            <a:solidFill>
              <a:schemeClr val="tx1"/>
            </a:solidFill>
          </a:ln>
        </p:spPr>
        <p:txBody>
          <a:bodyPr/>
          <a:lstStyle/>
          <a:p>
            <a:r>
              <a:rPr lang="da-DK" dirty="0"/>
              <a:t>I en af jeres afdelinger oplever man pludselig, at computerne bliver meget langsomme. Samtidig observerer it-afdelingens overvågning, at flere servere kører på 100% belastning.</a:t>
            </a:r>
          </a:p>
          <a:p>
            <a:endParaRPr lang="da-DK" dirty="0"/>
          </a:p>
          <a:p>
            <a:r>
              <a:rPr lang="da-DK" dirty="0" err="1"/>
              <a:t>Servicedesken</a:t>
            </a:r>
            <a:r>
              <a:rPr lang="da-DK" dirty="0"/>
              <a:t> finder ret hurtigt ud af, at </a:t>
            </a:r>
            <a:r>
              <a:rPr lang="da-DK" dirty="0" err="1"/>
              <a:t>PC’erne</a:t>
            </a:r>
            <a:r>
              <a:rPr lang="da-DK" dirty="0"/>
              <a:t> i afdelingen er inficeret med en virus, som bombarderer serverne på netværket med kopier af den selv. De får isoleret </a:t>
            </a:r>
            <a:r>
              <a:rPr lang="da-DK" dirty="0" err="1"/>
              <a:t>PC’erne</a:t>
            </a:r>
            <a:r>
              <a:rPr lang="da-DK" dirty="0"/>
              <a:t>, så de kommer af netværket.</a:t>
            </a:r>
          </a:p>
          <a:p>
            <a:endParaRPr lang="da-DK" dirty="0"/>
          </a:p>
          <a:p>
            <a:r>
              <a:rPr lang="da-DK" dirty="0"/>
              <a:t>Men det er for sent. Virussen spreder sig nu med stor hast til samtlige servere og </a:t>
            </a:r>
            <a:r>
              <a:rPr lang="da-DK" dirty="0" err="1"/>
              <a:t>PC’ere</a:t>
            </a:r>
            <a:r>
              <a:rPr lang="da-DK" dirty="0"/>
              <a:t> på hele netværket.  Alle afdelinger melder nu om meget langsomme </a:t>
            </a:r>
            <a:r>
              <a:rPr lang="da-DK" dirty="0" err="1"/>
              <a:t>PC’ere</a:t>
            </a:r>
            <a:r>
              <a:rPr lang="da-DK" dirty="0"/>
              <a:t>.</a:t>
            </a:r>
          </a:p>
          <a:p>
            <a:endParaRPr lang="da-DK" dirty="0"/>
          </a:p>
          <a:p>
            <a:r>
              <a:rPr lang="da-DK" dirty="0" err="1"/>
              <a:t>Servicedesken</a:t>
            </a:r>
            <a:r>
              <a:rPr lang="da-DK" dirty="0"/>
              <a:t> indser, at det ikke kan håndteres indenfor den normale drift, og beder beredskabslederen om at aktivere beredskabet.</a:t>
            </a:r>
          </a:p>
        </p:txBody>
      </p:sp>
      <p:sp>
        <p:nvSpPr>
          <p:cNvPr id="3" name="Titel 2">
            <a:extLst>
              <a:ext uri="{FF2B5EF4-FFF2-40B4-BE49-F238E27FC236}">
                <a16:creationId xmlns:a16="http://schemas.microsoft.com/office/drawing/2014/main" id="{AA4C7936-BD0E-FA4A-BEEB-06FEDC0C142B}"/>
              </a:ext>
            </a:extLst>
          </p:cNvPr>
          <p:cNvSpPr>
            <a:spLocks noGrp="1"/>
          </p:cNvSpPr>
          <p:nvPr>
            <p:ph type="title"/>
          </p:nvPr>
        </p:nvSpPr>
        <p:spPr/>
        <p:txBody>
          <a:bodyPr/>
          <a:lstStyle/>
          <a:p>
            <a:r>
              <a:rPr lang="da-DK" dirty="0"/>
              <a:t>Beredskabsspil – </a:t>
            </a:r>
            <a:r>
              <a:rPr lang="da-DK" dirty="0" err="1" smtClean="0"/>
              <a:t>Casestory</a:t>
            </a:r>
            <a:r>
              <a:rPr lang="da-DK" dirty="0" smtClean="0"/>
              <a:t> 2</a:t>
            </a:r>
            <a:endParaRPr lang="da-DK" dirty="0"/>
          </a:p>
        </p:txBody>
      </p:sp>
      <p:sp>
        <p:nvSpPr>
          <p:cNvPr id="8" name="Pladsholder til tekst 7">
            <a:extLst>
              <a:ext uri="{FF2B5EF4-FFF2-40B4-BE49-F238E27FC236}">
                <a16:creationId xmlns:a16="http://schemas.microsoft.com/office/drawing/2014/main" id="{8229CA81-E743-9E41-9A86-31623E61593E}"/>
              </a:ext>
            </a:extLst>
          </p:cNvPr>
          <p:cNvSpPr>
            <a:spLocks noGrp="1"/>
          </p:cNvSpPr>
          <p:nvPr>
            <p:ph type="body" sz="quarter" idx="13"/>
          </p:nvPr>
        </p:nvSpPr>
        <p:spPr/>
        <p:txBody>
          <a:bodyPr/>
          <a:lstStyle/>
          <a:p>
            <a:endParaRPr lang="da-DK" dirty="0"/>
          </a:p>
        </p:txBody>
      </p:sp>
      <p:sp>
        <p:nvSpPr>
          <p:cNvPr id="28" name="Pladsholder til tekst 27">
            <a:extLst>
              <a:ext uri="{FF2B5EF4-FFF2-40B4-BE49-F238E27FC236}">
                <a16:creationId xmlns:a16="http://schemas.microsoft.com/office/drawing/2014/main" id="{3F84F70F-1100-374A-8B4F-A39482C4EEEC}"/>
              </a:ext>
            </a:extLst>
          </p:cNvPr>
          <p:cNvSpPr>
            <a:spLocks noGrp="1"/>
          </p:cNvSpPr>
          <p:nvPr>
            <p:ph type="body" sz="quarter" idx="14"/>
          </p:nvPr>
        </p:nvSpPr>
        <p:spPr/>
        <p:txBody>
          <a:bodyPr/>
          <a:lstStyle/>
          <a:p>
            <a:r>
              <a:rPr lang="da-DK" dirty="0"/>
              <a:t>Virusangreb</a:t>
            </a:r>
          </a:p>
          <a:p>
            <a:endParaRPr lang="da-DK" dirty="0"/>
          </a:p>
        </p:txBody>
      </p:sp>
    </p:spTree>
    <p:extLst>
      <p:ext uri="{BB962C8B-B14F-4D97-AF65-F5344CB8AC3E}">
        <p14:creationId xmlns:p14="http://schemas.microsoft.com/office/powerpoint/2010/main" val="582803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el 20">
            <a:extLst>
              <a:ext uri="{FF2B5EF4-FFF2-40B4-BE49-F238E27FC236}">
                <a16:creationId xmlns:a16="http://schemas.microsoft.com/office/drawing/2014/main" id="{8F68DAE3-EEE0-3244-9F0E-2A63CBA6E57B}"/>
              </a:ext>
            </a:extLst>
          </p:cNvPr>
          <p:cNvSpPr>
            <a:spLocks noGrp="1"/>
          </p:cNvSpPr>
          <p:nvPr>
            <p:ph type="title"/>
          </p:nvPr>
        </p:nvSpPr>
        <p:spPr/>
        <p:txBody>
          <a:bodyPr/>
          <a:lstStyle/>
          <a:p>
            <a:r>
              <a:rPr lang="da-DK" dirty="0"/>
              <a:t>Beredskabsspil – </a:t>
            </a:r>
            <a:r>
              <a:rPr lang="da-DK" dirty="0" err="1"/>
              <a:t>Indspilskort</a:t>
            </a:r>
            <a:r>
              <a:rPr lang="da-DK" dirty="0"/>
              <a:t/>
            </a:r>
            <a:br>
              <a:rPr lang="da-DK" dirty="0"/>
            </a:br>
            <a:r>
              <a:rPr lang="da-DK" b="0" dirty="0" err="1" smtClean="0"/>
              <a:t>Casestory</a:t>
            </a:r>
            <a:r>
              <a:rPr lang="da-DK" b="0" dirty="0" smtClean="0"/>
              <a:t> </a:t>
            </a:r>
            <a:r>
              <a:rPr lang="da-DK" b="0" dirty="0"/>
              <a:t>2</a:t>
            </a:r>
            <a:endParaRPr lang="da-DK" dirty="0"/>
          </a:p>
        </p:txBody>
      </p:sp>
      <p:sp>
        <p:nvSpPr>
          <p:cNvPr id="22" name="Pladsholder til tekst 21">
            <a:extLst>
              <a:ext uri="{FF2B5EF4-FFF2-40B4-BE49-F238E27FC236}">
                <a16:creationId xmlns:a16="http://schemas.microsoft.com/office/drawing/2014/main" id="{8FFDB45B-5BEB-7D4D-90BD-04FB1EB9B796}"/>
              </a:ext>
            </a:extLst>
          </p:cNvPr>
          <p:cNvSpPr>
            <a:spLocks noGrp="1"/>
          </p:cNvSpPr>
          <p:nvPr>
            <p:ph type="body" sz="quarter" idx="10"/>
          </p:nvPr>
        </p:nvSpPr>
        <p:spPr/>
        <p:txBody>
          <a:bodyPr/>
          <a:lstStyle/>
          <a:p>
            <a:r>
              <a:rPr lang="da-DK" dirty="0"/>
              <a:t>Du bliver gjort opmærksom på, at den manglende adgang til at logge ind  betyder, at brugere, der allerede er logget ind, lader deres kollegaer lave opslag på persondata i fagsystemerne.</a:t>
            </a:r>
          </a:p>
        </p:txBody>
      </p:sp>
      <p:sp>
        <p:nvSpPr>
          <p:cNvPr id="23" name="Pladsholder til tekst 22">
            <a:extLst>
              <a:ext uri="{FF2B5EF4-FFF2-40B4-BE49-F238E27FC236}">
                <a16:creationId xmlns:a16="http://schemas.microsoft.com/office/drawing/2014/main" id="{CE1A6E75-C4EE-6846-88CF-26CD0E9228D2}"/>
              </a:ext>
            </a:extLst>
          </p:cNvPr>
          <p:cNvSpPr>
            <a:spLocks noGrp="1"/>
          </p:cNvSpPr>
          <p:nvPr>
            <p:ph type="body" sz="quarter" idx="11"/>
          </p:nvPr>
        </p:nvSpPr>
        <p:spPr/>
        <p:txBody>
          <a:bodyPr/>
          <a:lstStyle/>
          <a:p>
            <a:r>
              <a:rPr lang="da-DK" dirty="0" err="1"/>
              <a:t>Indspilskort</a:t>
            </a:r>
            <a:r>
              <a:rPr lang="da-DK" dirty="0"/>
              <a:t> til </a:t>
            </a:r>
            <a:r>
              <a:rPr lang="da-DK" dirty="0" err="1" smtClean="0"/>
              <a:t>casestory</a:t>
            </a:r>
            <a:r>
              <a:rPr lang="da-DK" dirty="0" smtClean="0"/>
              <a:t> </a:t>
            </a:r>
            <a:r>
              <a:rPr lang="da-DK" dirty="0"/>
              <a:t>2 – </a:t>
            </a:r>
            <a:r>
              <a:rPr lang="da-DK" dirty="0" smtClean="0"/>
              <a:t>fase </a:t>
            </a:r>
            <a:r>
              <a:rPr lang="da-DK" dirty="0"/>
              <a:t>1</a:t>
            </a:r>
          </a:p>
        </p:txBody>
      </p:sp>
      <p:sp>
        <p:nvSpPr>
          <p:cNvPr id="24" name="Pladsholder til tekst 23">
            <a:extLst>
              <a:ext uri="{FF2B5EF4-FFF2-40B4-BE49-F238E27FC236}">
                <a16:creationId xmlns:a16="http://schemas.microsoft.com/office/drawing/2014/main" id="{BF35039D-5DEF-2A40-BEAE-CFF1462987B4}"/>
              </a:ext>
            </a:extLst>
          </p:cNvPr>
          <p:cNvSpPr>
            <a:spLocks noGrp="1"/>
          </p:cNvSpPr>
          <p:nvPr>
            <p:ph type="body" sz="quarter" idx="12"/>
          </p:nvPr>
        </p:nvSpPr>
        <p:spPr/>
        <p:txBody>
          <a:bodyPr/>
          <a:lstStyle/>
          <a:p>
            <a:r>
              <a:rPr lang="da-DK" dirty="0"/>
              <a:t>Til </a:t>
            </a:r>
            <a:r>
              <a:rPr lang="da-DK" dirty="0" err="1"/>
              <a:t>DPO’en</a:t>
            </a:r>
            <a:endParaRPr lang="da-DK" dirty="0"/>
          </a:p>
        </p:txBody>
      </p:sp>
      <p:sp>
        <p:nvSpPr>
          <p:cNvPr id="25" name="Pladsholder til tekst 24">
            <a:extLst>
              <a:ext uri="{FF2B5EF4-FFF2-40B4-BE49-F238E27FC236}">
                <a16:creationId xmlns:a16="http://schemas.microsoft.com/office/drawing/2014/main" id="{A8F63DE1-D11F-4E4C-A5C3-23F853B4590D}"/>
              </a:ext>
            </a:extLst>
          </p:cNvPr>
          <p:cNvSpPr>
            <a:spLocks noGrp="1"/>
          </p:cNvSpPr>
          <p:nvPr>
            <p:ph type="body" sz="quarter" idx="13"/>
          </p:nvPr>
        </p:nvSpPr>
        <p:spPr>
          <a:xfrm>
            <a:off x="751063" y="3697762"/>
            <a:ext cx="359999" cy="360616"/>
          </a:xfrm>
        </p:spPr>
        <p:txBody>
          <a:bodyPr/>
          <a:lstStyle/>
          <a:p>
            <a:endParaRPr lang="da-DK" dirty="0"/>
          </a:p>
        </p:txBody>
      </p:sp>
      <p:sp>
        <p:nvSpPr>
          <p:cNvPr id="26" name="Pladsholder til tekst 25">
            <a:extLst>
              <a:ext uri="{FF2B5EF4-FFF2-40B4-BE49-F238E27FC236}">
                <a16:creationId xmlns:a16="http://schemas.microsoft.com/office/drawing/2014/main" id="{A2909B98-7CC8-6745-8EB8-E4AE263F7F47}"/>
              </a:ext>
            </a:extLst>
          </p:cNvPr>
          <p:cNvSpPr>
            <a:spLocks noGrp="1"/>
          </p:cNvSpPr>
          <p:nvPr>
            <p:ph type="body" sz="quarter" idx="14"/>
          </p:nvPr>
        </p:nvSpPr>
        <p:spPr>
          <a:xfrm>
            <a:off x="1278030" y="3765552"/>
            <a:ext cx="1828800" cy="244573"/>
          </a:xfrm>
        </p:spPr>
        <p:txBody>
          <a:bodyPr/>
          <a:lstStyle/>
          <a:p>
            <a:r>
              <a:rPr lang="da-DK" dirty="0"/>
              <a:t>Hvad gør du?</a:t>
            </a:r>
          </a:p>
          <a:p>
            <a:endParaRPr lang="da-DK" dirty="0"/>
          </a:p>
          <a:p>
            <a:endParaRPr lang="da-DK" dirty="0"/>
          </a:p>
        </p:txBody>
      </p:sp>
      <p:sp>
        <p:nvSpPr>
          <p:cNvPr id="29" name="Pladsholder til tekst 28">
            <a:extLst>
              <a:ext uri="{FF2B5EF4-FFF2-40B4-BE49-F238E27FC236}">
                <a16:creationId xmlns:a16="http://schemas.microsoft.com/office/drawing/2014/main" id="{6EE844B5-F45B-1246-AA14-180E6567E54C}"/>
              </a:ext>
            </a:extLst>
          </p:cNvPr>
          <p:cNvSpPr>
            <a:spLocks noGrp="1"/>
          </p:cNvSpPr>
          <p:nvPr>
            <p:ph type="body" sz="quarter" idx="18"/>
          </p:nvPr>
        </p:nvSpPr>
        <p:spPr/>
        <p:txBody>
          <a:bodyPr/>
          <a:lstStyle/>
          <a:p>
            <a:r>
              <a:rPr lang="da-DK" dirty="0"/>
              <a:t>Fra en informationssikkerhedskoordinator får du besked om, at persondata muligvis er blevet </a:t>
            </a:r>
            <a:r>
              <a:rPr lang="da-DK" dirty="0" smtClean="0"/>
              <a:t>stjålet. </a:t>
            </a:r>
            <a:r>
              <a:rPr lang="da-DK" dirty="0"/>
              <a:t>De ved ikke, hvad det handler om endnu, men rygtet går i organisationen om, at virusangrebet var et cover for et hackerangreb, hvor </a:t>
            </a:r>
            <a:r>
              <a:rPr lang="da-DK" dirty="0" smtClean="0"/>
              <a:t>personoplysninger </a:t>
            </a:r>
            <a:r>
              <a:rPr lang="da-DK" dirty="0"/>
              <a:t>er blevet stjålet. De har dog ikke nogen beviser for, at det er sket, men rygterne svirrer.</a:t>
            </a:r>
          </a:p>
        </p:txBody>
      </p:sp>
      <p:sp>
        <p:nvSpPr>
          <p:cNvPr id="30" name="Pladsholder til tekst 29">
            <a:extLst>
              <a:ext uri="{FF2B5EF4-FFF2-40B4-BE49-F238E27FC236}">
                <a16:creationId xmlns:a16="http://schemas.microsoft.com/office/drawing/2014/main" id="{41AC94F8-C98E-6A4E-B746-42FCFB3DED1F}"/>
              </a:ext>
            </a:extLst>
          </p:cNvPr>
          <p:cNvSpPr>
            <a:spLocks noGrp="1"/>
          </p:cNvSpPr>
          <p:nvPr>
            <p:ph type="body" sz="quarter" idx="19"/>
          </p:nvPr>
        </p:nvSpPr>
        <p:spPr/>
        <p:txBody>
          <a:bodyPr/>
          <a:lstStyle/>
          <a:p>
            <a:r>
              <a:rPr lang="da-DK" dirty="0" err="1"/>
              <a:t>Indspilskort</a:t>
            </a:r>
            <a:r>
              <a:rPr lang="da-DK" dirty="0"/>
              <a:t> til </a:t>
            </a:r>
            <a:r>
              <a:rPr lang="da-DK" dirty="0" err="1" smtClean="0"/>
              <a:t>casestory</a:t>
            </a:r>
            <a:r>
              <a:rPr lang="da-DK" dirty="0" smtClean="0"/>
              <a:t> </a:t>
            </a:r>
            <a:r>
              <a:rPr lang="da-DK" dirty="0"/>
              <a:t>2 – </a:t>
            </a:r>
            <a:r>
              <a:rPr lang="da-DK" dirty="0" smtClean="0"/>
              <a:t>fase </a:t>
            </a:r>
            <a:r>
              <a:rPr lang="da-DK" dirty="0"/>
              <a:t>2</a:t>
            </a:r>
          </a:p>
        </p:txBody>
      </p:sp>
      <p:sp>
        <p:nvSpPr>
          <p:cNvPr id="31" name="Pladsholder til tekst 30">
            <a:extLst>
              <a:ext uri="{FF2B5EF4-FFF2-40B4-BE49-F238E27FC236}">
                <a16:creationId xmlns:a16="http://schemas.microsoft.com/office/drawing/2014/main" id="{65A0E90A-1808-D94A-89A7-92EF072BFA5F}"/>
              </a:ext>
            </a:extLst>
          </p:cNvPr>
          <p:cNvSpPr>
            <a:spLocks noGrp="1"/>
          </p:cNvSpPr>
          <p:nvPr>
            <p:ph type="body" sz="quarter" idx="20"/>
          </p:nvPr>
        </p:nvSpPr>
        <p:spPr/>
        <p:txBody>
          <a:bodyPr/>
          <a:lstStyle/>
          <a:p>
            <a:r>
              <a:rPr lang="da-DK" dirty="0"/>
              <a:t>Til </a:t>
            </a:r>
            <a:r>
              <a:rPr lang="da-DK" dirty="0" err="1"/>
              <a:t>DPO’en</a:t>
            </a:r>
            <a:endParaRPr lang="da-DK" dirty="0"/>
          </a:p>
          <a:p>
            <a:endParaRPr lang="da-DK" dirty="0"/>
          </a:p>
        </p:txBody>
      </p:sp>
      <p:sp>
        <p:nvSpPr>
          <p:cNvPr id="32" name="Pladsholder til tekst 31">
            <a:extLst>
              <a:ext uri="{FF2B5EF4-FFF2-40B4-BE49-F238E27FC236}">
                <a16:creationId xmlns:a16="http://schemas.microsoft.com/office/drawing/2014/main" id="{22D1280D-A898-3143-81BD-A8C380D69DE1}"/>
              </a:ext>
            </a:extLst>
          </p:cNvPr>
          <p:cNvSpPr>
            <a:spLocks noGrp="1"/>
          </p:cNvSpPr>
          <p:nvPr>
            <p:ph type="body" sz="quarter" idx="21"/>
          </p:nvPr>
        </p:nvSpPr>
        <p:spPr>
          <a:xfrm>
            <a:off x="751063" y="6628893"/>
            <a:ext cx="359999" cy="360616"/>
          </a:xfrm>
        </p:spPr>
        <p:txBody>
          <a:bodyPr/>
          <a:lstStyle/>
          <a:p>
            <a:endParaRPr lang="da-DK" dirty="0"/>
          </a:p>
        </p:txBody>
      </p:sp>
      <p:sp>
        <p:nvSpPr>
          <p:cNvPr id="33" name="Pladsholder til tekst 32">
            <a:extLst>
              <a:ext uri="{FF2B5EF4-FFF2-40B4-BE49-F238E27FC236}">
                <a16:creationId xmlns:a16="http://schemas.microsoft.com/office/drawing/2014/main" id="{D7407F6E-AAD1-3340-8C24-EE5C99AD1122}"/>
              </a:ext>
            </a:extLst>
          </p:cNvPr>
          <p:cNvSpPr>
            <a:spLocks noGrp="1"/>
          </p:cNvSpPr>
          <p:nvPr>
            <p:ph type="body" sz="quarter" idx="22"/>
          </p:nvPr>
        </p:nvSpPr>
        <p:spPr>
          <a:xfrm>
            <a:off x="1278030" y="6696683"/>
            <a:ext cx="1828800" cy="244573"/>
          </a:xfrm>
        </p:spPr>
        <p:txBody>
          <a:bodyPr/>
          <a:lstStyle/>
          <a:p>
            <a:r>
              <a:rPr lang="da-DK" dirty="0"/>
              <a:t>Hvad gør du?</a:t>
            </a:r>
          </a:p>
          <a:p>
            <a:endParaRPr lang="da-DK" dirty="0"/>
          </a:p>
          <a:p>
            <a:endParaRPr lang="da-DK" dirty="0"/>
          </a:p>
        </p:txBody>
      </p:sp>
      <p:sp>
        <p:nvSpPr>
          <p:cNvPr id="35" name="Pladsholder til tekst 34">
            <a:extLst>
              <a:ext uri="{FF2B5EF4-FFF2-40B4-BE49-F238E27FC236}">
                <a16:creationId xmlns:a16="http://schemas.microsoft.com/office/drawing/2014/main" id="{4C4188EB-E7FD-7347-9ED2-CCC782A58AF2}"/>
              </a:ext>
            </a:extLst>
          </p:cNvPr>
          <p:cNvSpPr>
            <a:spLocks noGrp="1"/>
          </p:cNvSpPr>
          <p:nvPr>
            <p:ph type="body" sz="quarter" idx="24"/>
          </p:nvPr>
        </p:nvSpPr>
        <p:spPr/>
        <p:txBody>
          <a:bodyPr/>
          <a:lstStyle/>
          <a:p>
            <a:r>
              <a:rPr lang="da-DK" dirty="0"/>
              <a:t>Informationssikkerhedskoordinatoren melder nu, at det formentlig blot var et </a:t>
            </a:r>
            <a:r>
              <a:rPr lang="da-DK" dirty="0" smtClean="0"/>
              <a:t>rygte, at personoplysninger var blevet stjålet. Der </a:t>
            </a:r>
            <a:r>
              <a:rPr lang="da-DK" dirty="0"/>
              <a:t>ikke er noget, der tyder på, at personoplysninger er blevet </a:t>
            </a:r>
            <a:r>
              <a:rPr lang="da-DK" dirty="0" smtClean="0"/>
              <a:t>stjålet</a:t>
            </a:r>
            <a:r>
              <a:rPr lang="da-DK" dirty="0" smtClean="0"/>
              <a:t>.</a:t>
            </a:r>
            <a:endParaRPr lang="da-DK" dirty="0"/>
          </a:p>
        </p:txBody>
      </p:sp>
      <p:sp>
        <p:nvSpPr>
          <p:cNvPr id="36" name="Pladsholder til tekst 35">
            <a:extLst>
              <a:ext uri="{FF2B5EF4-FFF2-40B4-BE49-F238E27FC236}">
                <a16:creationId xmlns:a16="http://schemas.microsoft.com/office/drawing/2014/main" id="{0898E79F-2595-1246-B8A8-C23095AFFB17}"/>
              </a:ext>
            </a:extLst>
          </p:cNvPr>
          <p:cNvSpPr>
            <a:spLocks noGrp="1"/>
          </p:cNvSpPr>
          <p:nvPr>
            <p:ph type="body" sz="quarter" idx="25"/>
          </p:nvPr>
        </p:nvSpPr>
        <p:spPr/>
        <p:txBody>
          <a:bodyPr/>
          <a:lstStyle/>
          <a:p>
            <a:r>
              <a:rPr lang="da-DK" dirty="0" err="1"/>
              <a:t>Indspilskort</a:t>
            </a:r>
            <a:r>
              <a:rPr lang="da-DK" dirty="0"/>
              <a:t> til </a:t>
            </a:r>
            <a:r>
              <a:rPr lang="da-DK" dirty="0" err="1" smtClean="0"/>
              <a:t>casestory</a:t>
            </a:r>
            <a:r>
              <a:rPr lang="da-DK" dirty="0" smtClean="0"/>
              <a:t> </a:t>
            </a:r>
            <a:r>
              <a:rPr lang="da-DK" dirty="0"/>
              <a:t>2 – </a:t>
            </a:r>
            <a:r>
              <a:rPr lang="da-DK" dirty="0" smtClean="0"/>
              <a:t>fase </a:t>
            </a:r>
            <a:r>
              <a:rPr lang="da-DK" dirty="0"/>
              <a:t>3</a:t>
            </a:r>
          </a:p>
        </p:txBody>
      </p:sp>
      <p:sp>
        <p:nvSpPr>
          <p:cNvPr id="37" name="Pladsholder til tekst 36">
            <a:extLst>
              <a:ext uri="{FF2B5EF4-FFF2-40B4-BE49-F238E27FC236}">
                <a16:creationId xmlns:a16="http://schemas.microsoft.com/office/drawing/2014/main" id="{A274F440-38CE-BD4B-8619-E28336FD25AA}"/>
              </a:ext>
            </a:extLst>
          </p:cNvPr>
          <p:cNvSpPr>
            <a:spLocks noGrp="1"/>
          </p:cNvSpPr>
          <p:nvPr>
            <p:ph type="body" sz="quarter" idx="26"/>
          </p:nvPr>
        </p:nvSpPr>
        <p:spPr/>
        <p:txBody>
          <a:bodyPr/>
          <a:lstStyle/>
          <a:p>
            <a:r>
              <a:rPr lang="da-DK" dirty="0"/>
              <a:t>Til </a:t>
            </a:r>
            <a:r>
              <a:rPr lang="da-DK" dirty="0" err="1"/>
              <a:t>DPO’en</a:t>
            </a:r>
            <a:endParaRPr lang="da-DK" dirty="0"/>
          </a:p>
          <a:p>
            <a:endParaRPr lang="da-DK" dirty="0"/>
          </a:p>
        </p:txBody>
      </p:sp>
      <p:sp>
        <p:nvSpPr>
          <p:cNvPr id="38" name="Pladsholder til tekst 37">
            <a:extLst>
              <a:ext uri="{FF2B5EF4-FFF2-40B4-BE49-F238E27FC236}">
                <a16:creationId xmlns:a16="http://schemas.microsoft.com/office/drawing/2014/main" id="{97E77260-6556-5640-8910-857F737FEB88}"/>
              </a:ext>
            </a:extLst>
          </p:cNvPr>
          <p:cNvSpPr>
            <a:spLocks noGrp="1"/>
          </p:cNvSpPr>
          <p:nvPr>
            <p:ph type="body" sz="quarter" idx="27"/>
          </p:nvPr>
        </p:nvSpPr>
        <p:spPr/>
        <p:txBody>
          <a:bodyPr/>
          <a:lstStyle/>
          <a:p>
            <a:endParaRPr lang="da-DK"/>
          </a:p>
        </p:txBody>
      </p:sp>
      <p:sp>
        <p:nvSpPr>
          <p:cNvPr id="39" name="Pladsholder til tekst 38">
            <a:extLst>
              <a:ext uri="{FF2B5EF4-FFF2-40B4-BE49-F238E27FC236}">
                <a16:creationId xmlns:a16="http://schemas.microsoft.com/office/drawing/2014/main" id="{5E986EF5-EDFC-3945-9183-063683955A05}"/>
              </a:ext>
            </a:extLst>
          </p:cNvPr>
          <p:cNvSpPr>
            <a:spLocks noGrp="1"/>
          </p:cNvSpPr>
          <p:nvPr>
            <p:ph type="body" sz="quarter" idx="28"/>
          </p:nvPr>
        </p:nvSpPr>
        <p:spPr/>
        <p:txBody>
          <a:bodyPr/>
          <a:lstStyle/>
          <a:p>
            <a:r>
              <a:rPr lang="da-DK" dirty="0"/>
              <a:t>Hvad gør du?</a:t>
            </a:r>
          </a:p>
          <a:p>
            <a:endParaRPr lang="da-DK" dirty="0"/>
          </a:p>
          <a:p>
            <a:endParaRPr lang="da-DK" dirty="0"/>
          </a:p>
        </p:txBody>
      </p:sp>
      <p:sp>
        <p:nvSpPr>
          <p:cNvPr id="40" name="Pladsholder til tekst 39">
            <a:extLst>
              <a:ext uri="{FF2B5EF4-FFF2-40B4-BE49-F238E27FC236}">
                <a16:creationId xmlns:a16="http://schemas.microsoft.com/office/drawing/2014/main" id="{691A950E-96EA-4447-B6CB-E9CB2A5566CC}"/>
              </a:ext>
            </a:extLst>
          </p:cNvPr>
          <p:cNvSpPr>
            <a:spLocks noGrp="1"/>
          </p:cNvSpPr>
          <p:nvPr>
            <p:ph type="body" sz="quarter" idx="29"/>
          </p:nvPr>
        </p:nvSpPr>
        <p:spPr/>
        <p:txBody>
          <a:bodyPr/>
          <a:lstStyle/>
          <a:p>
            <a:endParaRPr lang="da-DK"/>
          </a:p>
        </p:txBody>
      </p:sp>
      <p:sp>
        <p:nvSpPr>
          <p:cNvPr id="41" name="Pladsholder til tekst 40">
            <a:extLst>
              <a:ext uri="{FF2B5EF4-FFF2-40B4-BE49-F238E27FC236}">
                <a16:creationId xmlns:a16="http://schemas.microsoft.com/office/drawing/2014/main" id="{B2EEBA4D-2678-974C-9B34-27BA336BA448}"/>
              </a:ext>
            </a:extLst>
          </p:cNvPr>
          <p:cNvSpPr>
            <a:spLocks noGrp="1"/>
          </p:cNvSpPr>
          <p:nvPr>
            <p:ph type="body" sz="quarter" idx="30"/>
          </p:nvPr>
        </p:nvSpPr>
        <p:spPr/>
        <p:txBody>
          <a:bodyPr/>
          <a:lstStyle/>
          <a:p>
            <a:endParaRPr lang="da-DK"/>
          </a:p>
        </p:txBody>
      </p:sp>
      <p:sp>
        <p:nvSpPr>
          <p:cNvPr id="42" name="Pladsholder til tekst 41">
            <a:extLst>
              <a:ext uri="{FF2B5EF4-FFF2-40B4-BE49-F238E27FC236}">
                <a16:creationId xmlns:a16="http://schemas.microsoft.com/office/drawing/2014/main" id="{B2880F48-F852-7F45-878D-1E8C7AF9924A}"/>
              </a:ext>
            </a:extLst>
          </p:cNvPr>
          <p:cNvSpPr>
            <a:spLocks noGrp="1"/>
          </p:cNvSpPr>
          <p:nvPr>
            <p:ph type="body" sz="quarter" idx="31"/>
          </p:nvPr>
        </p:nvSpPr>
        <p:spPr/>
        <p:txBody>
          <a:bodyPr/>
          <a:lstStyle/>
          <a:p>
            <a:endParaRPr lang="da-DK"/>
          </a:p>
        </p:txBody>
      </p:sp>
      <p:sp>
        <p:nvSpPr>
          <p:cNvPr id="43" name="Pladsholder til tekst 42">
            <a:extLst>
              <a:ext uri="{FF2B5EF4-FFF2-40B4-BE49-F238E27FC236}">
                <a16:creationId xmlns:a16="http://schemas.microsoft.com/office/drawing/2014/main" id="{07FE7010-4C15-0A45-9D2E-864467DB5B11}"/>
              </a:ext>
            </a:extLst>
          </p:cNvPr>
          <p:cNvSpPr>
            <a:spLocks noGrp="1"/>
          </p:cNvSpPr>
          <p:nvPr>
            <p:ph type="body" sz="quarter" idx="32"/>
          </p:nvPr>
        </p:nvSpPr>
        <p:spPr/>
        <p:txBody>
          <a:bodyPr/>
          <a:lstStyle/>
          <a:p>
            <a:endParaRPr lang="da-DK"/>
          </a:p>
        </p:txBody>
      </p:sp>
      <p:sp>
        <p:nvSpPr>
          <p:cNvPr id="44" name="Pladsholder til tekst 43">
            <a:extLst>
              <a:ext uri="{FF2B5EF4-FFF2-40B4-BE49-F238E27FC236}">
                <a16:creationId xmlns:a16="http://schemas.microsoft.com/office/drawing/2014/main" id="{DDFB632A-6C8A-EF4F-AA3E-187548ADE242}"/>
              </a:ext>
            </a:extLst>
          </p:cNvPr>
          <p:cNvSpPr>
            <a:spLocks noGrp="1"/>
          </p:cNvSpPr>
          <p:nvPr>
            <p:ph type="body" sz="quarter" idx="33"/>
          </p:nvPr>
        </p:nvSpPr>
        <p:spPr/>
        <p:txBody>
          <a:bodyPr/>
          <a:lstStyle/>
          <a:p>
            <a:endParaRPr lang="da-DK"/>
          </a:p>
        </p:txBody>
      </p:sp>
      <p:sp>
        <p:nvSpPr>
          <p:cNvPr id="45" name="Pladsholder til tekst 44">
            <a:extLst>
              <a:ext uri="{FF2B5EF4-FFF2-40B4-BE49-F238E27FC236}">
                <a16:creationId xmlns:a16="http://schemas.microsoft.com/office/drawing/2014/main" id="{70EC9DE1-CF8F-9443-920E-06B6F1CD7FC4}"/>
              </a:ext>
            </a:extLst>
          </p:cNvPr>
          <p:cNvSpPr>
            <a:spLocks noGrp="1"/>
          </p:cNvSpPr>
          <p:nvPr>
            <p:ph type="body" sz="quarter" idx="34"/>
          </p:nvPr>
        </p:nvSpPr>
        <p:spPr/>
        <p:txBody>
          <a:bodyPr/>
          <a:lstStyle/>
          <a:p>
            <a:endParaRPr lang="da-DK"/>
          </a:p>
        </p:txBody>
      </p:sp>
      <p:pic>
        <p:nvPicPr>
          <p:cNvPr id="46" name="Billede 45">
            <a:extLst>
              <a:ext uri="{FF2B5EF4-FFF2-40B4-BE49-F238E27FC236}">
                <a16:creationId xmlns:a16="http://schemas.microsoft.com/office/drawing/2014/main" id="{D6BE6A67-432A-734E-89D2-1C414588CE2B}"/>
              </a:ext>
            </a:extLst>
          </p:cNvPr>
          <p:cNvPicPr>
            <a:picLocks noChangeAspect="1"/>
          </p:cNvPicPr>
          <p:nvPr/>
        </p:nvPicPr>
        <p:blipFill>
          <a:blip r:embed="rId3"/>
          <a:stretch>
            <a:fillRect/>
          </a:stretch>
        </p:blipFill>
        <p:spPr>
          <a:xfrm>
            <a:off x="6548709" y="1748271"/>
            <a:ext cx="542591" cy="536494"/>
          </a:xfrm>
          <a:prstGeom prst="rect">
            <a:avLst/>
          </a:prstGeom>
        </p:spPr>
      </p:pic>
      <p:pic>
        <p:nvPicPr>
          <p:cNvPr id="47" name="Billede 46">
            <a:extLst>
              <a:ext uri="{FF2B5EF4-FFF2-40B4-BE49-F238E27FC236}">
                <a16:creationId xmlns:a16="http://schemas.microsoft.com/office/drawing/2014/main" id="{FA4DAD29-ED72-9A42-A3D1-011C051FCC10}"/>
              </a:ext>
            </a:extLst>
          </p:cNvPr>
          <p:cNvPicPr>
            <a:picLocks noChangeAspect="1"/>
          </p:cNvPicPr>
          <p:nvPr/>
        </p:nvPicPr>
        <p:blipFill>
          <a:blip r:embed="rId3"/>
          <a:stretch>
            <a:fillRect/>
          </a:stretch>
        </p:blipFill>
        <p:spPr>
          <a:xfrm>
            <a:off x="6554207" y="4658620"/>
            <a:ext cx="542591" cy="536494"/>
          </a:xfrm>
          <a:prstGeom prst="rect">
            <a:avLst/>
          </a:prstGeom>
        </p:spPr>
      </p:pic>
      <p:pic>
        <p:nvPicPr>
          <p:cNvPr id="48" name="Billede 47">
            <a:extLst>
              <a:ext uri="{FF2B5EF4-FFF2-40B4-BE49-F238E27FC236}">
                <a16:creationId xmlns:a16="http://schemas.microsoft.com/office/drawing/2014/main" id="{4A26B38D-05AA-B148-AEA2-1D83C2FB84C1}"/>
              </a:ext>
            </a:extLst>
          </p:cNvPr>
          <p:cNvPicPr>
            <a:picLocks noChangeAspect="1"/>
          </p:cNvPicPr>
          <p:nvPr/>
        </p:nvPicPr>
        <p:blipFill>
          <a:blip r:embed="rId3"/>
          <a:stretch>
            <a:fillRect/>
          </a:stretch>
        </p:blipFill>
        <p:spPr>
          <a:xfrm>
            <a:off x="6565637" y="7601660"/>
            <a:ext cx="542591" cy="536494"/>
          </a:xfrm>
          <a:prstGeom prst="rect">
            <a:avLst/>
          </a:prstGeom>
        </p:spPr>
      </p:pic>
    </p:spTree>
    <p:extLst>
      <p:ext uri="{BB962C8B-B14F-4D97-AF65-F5344CB8AC3E}">
        <p14:creationId xmlns:p14="http://schemas.microsoft.com/office/powerpoint/2010/main" val="859613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Beredskabsspil – Bombekort</a:t>
            </a:r>
            <a:br>
              <a:rPr lang="da-DK" dirty="0" smtClean="0"/>
            </a:br>
            <a:r>
              <a:rPr lang="da-DK" dirty="0" err="1" smtClean="0"/>
              <a:t>Casestory</a:t>
            </a:r>
            <a:r>
              <a:rPr lang="da-DK" dirty="0" smtClean="0"/>
              <a:t> 2</a:t>
            </a:r>
            <a:endParaRPr lang="da-DK" dirty="0"/>
          </a:p>
        </p:txBody>
      </p:sp>
      <p:sp>
        <p:nvSpPr>
          <p:cNvPr id="3" name="Pladsholder til tekst 2"/>
          <p:cNvSpPr>
            <a:spLocks noGrp="1"/>
          </p:cNvSpPr>
          <p:nvPr>
            <p:ph type="body" sz="quarter" idx="10"/>
          </p:nvPr>
        </p:nvSpPr>
        <p:spPr/>
        <p:txBody>
          <a:bodyPr/>
          <a:lstStyle/>
          <a:p>
            <a:r>
              <a:rPr lang="da-DK" dirty="0"/>
              <a:t>Beredskabslederen er egentlig på ferie og er derfor ikke 100 % tilgængelig. De næste 15 min. må personen derfor ikke byde ind til krisestabens handlinger i spilsituationen.</a:t>
            </a:r>
          </a:p>
        </p:txBody>
      </p:sp>
      <p:sp>
        <p:nvSpPr>
          <p:cNvPr id="4" name="Pladsholder til tekst 3"/>
          <p:cNvSpPr>
            <a:spLocks noGrp="1"/>
          </p:cNvSpPr>
          <p:nvPr>
            <p:ph type="body" sz="quarter" idx="11"/>
          </p:nvPr>
        </p:nvSpPr>
        <p:spPr/>
        <p:txBody>
          <a:bodyPr/>
          <a:lstStyle/>
          <a:p>
            <a:r>
              <a:rPr lang="da-DK" dirty="0" smtClean="0"/>
              <a:t>Bombekort til </a:t>
            </a:r>
            <a:r>
              <a:rPr lang="da-DK" dirty="0" err="1" smtClean="0"/>
              <a:t>casestory</a:t>
            </a:r>
            <a:r>
              <a:rPr lang="da-DK" dirty="0" smtClean="0"/>
              <a:t> 2 – </a:t>
            </a:r>
            <a:r>
              <a:rPr lang="da-DK" dirty="0"/>
              <a:t>f</a:t>
            </a:r>
            <a:r>
              <a:rPr lang="da-DK" dirty="0" smtClean="0"/>
              <a:t>ase 1</a:t>
            </a:r>
            <a:endParaRPr lang="da-DK" dirty="0"/>
          </a:p>
        </p:txBody>
      </p:sp>
      <p:sp>
        <p:nvSpPr>
          <p:cNvPr id="5" name="Pladsholder til tekst 4"/>
          <p:cNvSpPr>
            <a:spLocks noGrp="1"/>
          </p:cNvSpPr>
          <p:nvPr>
            <p:ph type="body" sz="quarter" idx="12"/>
          </p:nvPr>
        </p:nvSpPr>
        <p:spPr/>
        <p:txBody>
          <a:bodyPr/>
          <a:lstStyle/>
          <a:p>
            <a:r>
              <a:rPr lang="da-DK" dirty="0" smtClean="0"/>
              <a:t>Til alle</a:t>
            </a:r>
            <a:endParaRPr lang="da-DK" dirty="0"/>
          </a:p>
        </p:txBody>
      </p:sp>
      <p:sp>
        <p:nvSpPr>
          <p:cNvPr id="6" name="Pladsholder til tekst 5"/>
          <p:cNvSpPr>
            <a:spLocks noGrp="1"/>
          </p:cNvSpPr>
          <p:nvPr>
            <p:ph type="body" sz="quarter" idx="13"/>
          </p:nvPr>
        </p:nvSpPr>
        <p:spPr/>
        <p:txBody>
          <a:bodyPr/>
          <a:lstStyle/>
          <a:p>
            <a:endParaRPr lang="da-DK" dirty="0"/>
          </a:p>
        </p:txBody>
      </p:sp>
      <p:sp>
        <p:nvSpPr>
          <p:cNvPr id="7" name="Pladsholder til tekst 6"/>
          <p:cNvSpPr>
            <a:spLocks noGrp="1"/>
          </p:cNvSpPr>
          <p:nvPr>
            <p:ph type="body" sz="quarter" idx="14"/>
          </p:nvPr>
        </p:nvSpPr>
        <p:spPr/>
        <p:txBody>
          <a:bodyPr/>
          <a:lstStyle/>
          <a:p>
            <a:r>
              <a:rPr lang="da-DK" dirty="0" smtClean="0"/>
              <a:t>Hvad gør I?</a:t>
            </a:r>
            <a:endParaRPr lang="da-DK" dirty="0"/>
          </a:p>
        </p:txBody>
      </p:sp>
      <p:sp>
        <p:nvSpPr>
          <p:cNvPr id="8" name="Pladsholder til tekst 7"/>
          <p:cNvSpPr>
            <a:spLocks noGrp="1"/>
          </p:cNvSpPr>
          <p:nvPr>
            <p:ph type="body" sz="quarter" idx="18"/>
          </p:nvPr>
        </p:nvSpPr>
        <p:spPr/>
        <p:txBody>
          <a:bodyPr/>
          <a:lstStyle/>
          <a:p>
            <a:r>
              <a:rPr lang="da-DK" dirty="0" smtClean="0"/>
              <a:t>Myndigheden får indberetninger om, at der på diverse </a:t>
            </a:r>
            <a:r>
              <a:rPr lang="da-DK" dirty="0" smtClean="0"/>
              <a:t>hackerfora er rygter om, </a:t>
            </a:r>
            <a:r>
              <a:rPr lang="da-DK" dirty="0" smtClean="0"/>
              <a:t>at de stjålne følsomme personoplysninger er til salg og kan blive lækket. Det </a:t>
            </a:r>
            <a:r>
              <a:rPr lang="da-DK" dirty="0" smtClean="0"/>
              <a:t>er et spørgsmål om tid, før journalister vil opfange det.</a:t>
            </a:r>
            <a:endParaRPr lang="da-DK" dirty="0"/>
          </a:p>
        </p:txBody>
      </p:sp>
      <p:sp>
        <p:nvSpPr>
          <p:cNvPr id="9" name="Pladsholder til tekst 8"/>
          <p:cNvSpPr>
            <a:spLocks noGrp="1"/>
          </p:cNvSpPr>
          <p:nvPr>
            <p:ph type="body" sz="quarter" idx="19"/>
          </p:nvPr>
        </p:nvSpPr>
        <p:spPr/>
        <p:txBody>
          <a:bodyPr/>
          <a:lstStyle/>
          <a:p>
            <a:r>
              <a:rPr lang="da-DK" dirty="0" smtClean="0"/>
              <a:t>Bombekort til </a:t>
            </a:r>
            <a:r>
              <a:rPr lang="da-DK" dirty="0" err="1" smtClean="0"/>
              <a:t>casestory</a:t>
            </a:r>
            <a:r>
              <a:rPr lang="da-DK" dirty="0" smtClean="0"/>
              <a:t> 2 – fase 2</a:t>
            </a:r>
            <a:endParaRPr lang="da-DK" dirty="0"/>
          </a:p>
        </p:txBody>
      </p:sp>
      <p:sp>
        <p:nvSpPr>
          <p:cNvPr id="10" name="Pladsholder til tekst 9"/>
          <p:cNvSpPr>
            <a:spLocks noGrp="1"/>
          </p:cNvSpPr>
          <p:nvPr>
            <p:ph type="body" sz="quarter" idx="20"/>
          </p:nvPr>
        </p:nvSpPr>
        <p:spPr/>
        <p:txBody>
          <a:bodyPr/>
          <a:lstStyle/>
          <a:p>
            <a:r>
              <a:rPr lang="da-DK" dirty="0" smtClean="0"/>
              <a:t>Til alle</a:t>
            </a:r>
            <a:endParaRPr lang="da-DK" dirty="0"/>
          </a:p>
        </p:txBody>
      </p:sp>
      <p:sp>
        <p:nvSpPr>
          <p:cNvPr id="11" name="Pladsholder til tekst 10"/>
          <p:cNvSpPr>
            <a:spLocks noGrp="1"/>
          </p:cNvSpPr>
          <p:nvPr>
            <p:ph type="body" sz="quarter" idx="21"/>
          </p:nvPr>
        </p:nvSpPr>
        <p:spPr/>
        <p:txBody>
          <a:bodyPr/>
          <a:lstStyle/>
          <a:p>
            <a:endParaRPr lang="da-DK"/>
          </a:p>
        </p:txBody>
      </p:sp>
      <p:sp>
        <p:nvSpPr>
          <p:cNvPr id="12" name="Pladsholder til tekst 11"/>
          <p:cNvSpPr>
            <a:spLocks noGrp="1"/>
          </p:cNvSpPr>
          <p:nvPr>
            <p:ph type="body" sz="quarter" idx="22"/>
          </p:nvPr>
        </p:nvSpPr>
        <p:spPr/>
        <p:txBody>
          <a:bodyPr/>
          <a:lstStyle/>
          <a:p>
            <a:r>
              <a:rPr lang="da-DK" dirty="0"/>
              <a:t>Hvad gør I?</a:t>
            </a:r>
          </a:p>
          <a:p>
            <a:endParaRPr lang="da-DK" dirty="0"/>
          </a:p>
        </p:txBody>
      </p:sp>
      <p:sp>
        <p:nvSpPr>
          <p:cNvPr id="13" name="Pladsholder til tekst 12"/>
          <p:cNvSpPr>
            <a:spLocks noGrp="1"/>
          </p:cNvSpPr>
          <p:nvPr>
            <p:ph type="body" sz="quarter" idx="24"/>
          </p:nvPr>
        </p:nvSpPr>
        <p:spPr/>
        <p:txBody>
          <a:bodyPr/>
          <a:lstStyle/>
          <a:p>
            <a:r>
              <a:rPr lang="da-DK" dirty="0" smtClean="0"/>
              <a:t>Selvom </a:t>
            </a:r>
            <a:r>
              <a:rPr lang="da-DK" dirty="0" smtClean="0"/>
              <a:t>rygtet om de </a:t>
            </a:r>
            <a:r>
              <a:rPr lang="da-DK" dirty="0" smtClean="0">
                <a:solidFill>
                  <a:schemeClr val="tx2"/>
                </a:solidFill>
              </a:rPr>
              <a:t>stjålne følsomme </a:t>
            </a:r>
            <a:r>
              <a:rPr lang="da-DK" dirty="0" smtClean="0">
                <a:solidFill>
                  <a:schemeClr val="tx2"/>
                </a:solidFill>
              </a:rPr>
              <a:t>personoplysninger </a:t>
            </a:r>
            <a:r>
              <a:rPr lang="da-DK" dirty="0" smtClean="0">
                <a:solidFill>
                  <a:schemeClr val="tx2"/>
                </a:solidFill>
              </a:rPr>
              <a:t>viste </a:t>
            </a:r>
            <a:r>
              <a:rPr lang="da-DK" dirty="0" smtClean="0"/>
              <a:t>sig at være falskt fik journalister færden af hændelsen. Rygterne om organisationens håndtering af borgeres data svirrer i journalistkredse.</a:t>
            </a:r>
            <a:endParaRPr lang="da-DK" dirty="0"/>
          </a:p>
        </p:txBody>
      </p:sp>
      <p:sp>
        <p:nvSpPr>
          <p:cNvPr id="14" name="Pladsholder til tekst 13"/>
          <p:cNvSpPr>
            <a:spLocks noGrp="1"/>
          </p:cNvSpPr>
          <p:nvPr>
            <p:ph type="body" sz="quarter" idx="25"/>
          </p:nvPr>
        </p:nvSpPr>
        <p:spPr/>
        <p:txBody>
          <a:bodyPr/>
          <a:lstStyle/>
          <a:p>
            <a:r>
              <a:rPr lang="da-DK" dirty="0" smtClean="0"/>
              <a:t>Bombekort til </a:t>
            </a:r>
            <a:r>
              <a:rPr lang="da-DK" dirty="0" err="1" smtClean="0"/>
              <a:t>casestory</a:t>
            </a:r>
            <a:r>
              <a:rPr lang="da-DK" dirty="0" smtClean="0"/>
              <a:t> </a:t>
            </a:r>
            <a:r>
              <a:rPr lang="da-DK" dirty="0"/>
              <a:t>2</a:t>
            </a:r>
            <a:r>
              <a:rPr lang="da-DK" dirty="0" smtClean="0"/>
              <a:t> – fase 3</a:t>
            </a:r>
            <a:endParaRPr lang="da-DK" dirty="0"/>
          </a:p>
        </p:txBody>
      </p:sp>
      <p:sp>
        <p:nvSpPr>
          <p:cNvPr id="15" name="Pladsholder til tekst 14"/>
          <p:cNvSpPr>
            <a:spLocks noGrp="1"/>
          </p:cNvSpPr>
          <p:nvPr>
            <p:ph type="body" sz="quarter" idx="26"/>
          </p:nvPr>
        </p:nvSpPr>
        <p:spPr/>
        <p:txBody>
          <a:bodyPr/>
          <a:lstStyle/>
          <a:p>
            <a:r>
              <a:rPr lang="da-DK" dirty="0" smtClean="0"/>
              <a:t>Til alle</a:t>
            </a:r>
            <a:endParaRPr lang="da-DK" dirty="0"/>
          </a:p>
        </p:txBody>
      </p:sp>
      <p:sp>
        <p:nvSpPr>
          <p:cNvPr id="16" name="Pladsholder til tekst 15"/>
          <p:cNvSpPr>
            <a:spLocks noGrp="1"/>
          </p:cNvSpPr>
          <p:nvPr>
            <p:ph type="body" sz="quarter" idx="27"/>
          </p:nvPr>
        </p:nvSpPr>
        <p:spPr/>
        <p:txBody>
          <a:bodyPr/>
          <a:lstStyle/>
          <a:p>
            <a:endParaRPr lang="da-DK"/>
          </a:p>
        </p:txBody>
      </p:sp>
      <p:sp>
        <p:nvSpPr>
          <p:cNvPr id="17" name="Pladsholder til tekst 16"/>
          <p:cNvSpPr>
            <a:spLocks noGrp="1"/>
          </p:cNvSpPr>
          <p:nvPr>
            <p:ph type="body" sz="quarter" idx="28"/>
          </p:nvPr>
        </p:nvSpPr>
        <p:spPr/>
        <p:txBody>
          <a:bodyPr/>
          <a:lstStyle/>
          <a:p>
            <a:r>
              <a:rPr lang="da-DK" dirty="0"/>
              <a:t>Hvad gør I?</a:t>
            </a:r>
          </a:p>
          <a:p>
            <a:endParaRPr lang="da-DK" dirty="0"/>
          </a:p>
        </p:txBody>
      </p:sp>
      <p:sp>
        <p:nvSpPr>
          <p:cNvPr id="21" name="Pladsholder til tekst 20"/>
          <p:cNvSpPr>
            <a:spLocks noGrp="1"/>
          </p:cNvSpPr>
          <p:nvPr>
            <p:ph type="body" sz="quarter" idx="29"/>
          </p:nvPr>
        </p:nvSpPr>
        <p:spPr>
          <a:xfrm>
            <a:off x="6474150" y="1748661"/>
            <a:ext cx="620696" cy="621663"/>
          </a:xfrm>
        </p:spPr>
        <p:txBody>
          <a:bodyPr/>
          <a:lstStyle/>
          <a:p>
            <a:endParaRPr lang="da-DK" dirty="0"/>
          </a:p>
        </p:txBody>
      </p:sp>
      <p:sp>
        <p:nvSpPr>
          <p:cNvPr id="22" name="Pladsholder til tekst 21"/>
          <p:cNvSpPr>
            <a:spLocks noGrp="1"/>
          </p:cNvSpPr>
          <p:nvPr>
            <p:ph type="body" sz="quarter" idx="30"/>
          </p:nvPr>
        </p:nvSpPr>
        <p:spPr>
          <a:xfrm>
            <a:off x="6630498" y="1863851"/>
            <a:ext cx="109521" cy="109521"/>
          </a:xfrm>
        </p:spPr>
        <p:txBody>
          <a:bodyPr/>
          <a:lstStyle/>
          <a:p>
            <a:endParaRPr lang="da-DK" dirty="0"/>
          </a:p>
        </p:txBody>
      </p:sp>
      <p:sp>
        <p:nvSpPr>
          <p:cNvPr id="23" name="Pladsholder til tekst 22"/>
          <p:cNvSpPr>
            <a:spLocks noGrp="1"/>
          </p:cNvSpPr>
          <p:nvPr>
            <p:ph type="body" sz="quarter" idx="31"/>
          </p:nvPr>
        </p:nvSpPr>
        <p:spPr>
          <a:xfrm>
            <a:off x="6474959" y="4675311"/>
            <a:ext cx="620696" cy="621663"/>
          </a:xfrm>
        </p:spPr>
        <p:txBody>
          <a:bodyPr/>
          <a:lstStyle/>
          <a:p>
            <a:endParaRPr lang="da-DK" dirty="0"/>
          </a:p>
        </p:txBody>
      </p:sp>
      <p:sp>
        <p:nvSpPr>
          <p:cNvPr id="24" name="Pladsholder til tekst 23"/>
          <p:cNvSpPr>
            <a:spLocks noGrp="1"/>
          </p:cNvSpPr>
          <p:nvPr>
            <p:ph type="body" sz="quarter" idx="32"/>
          </p:nvPr>
        </p:nvSpPr>
        <p:spPr>
          <a:xfrm>
            <a:off x="6835535" y="4930629"/>
            <a:ext cx="109521" cy="109521"/>
          </a:xfrm>
        </p:spPr>
        <p:txBody>
          <a:bodyPr/>
          <a:lstStyle/>
          <a:p>
            <a:endParaRPr lang="da-DK" dirty="0"/>
          </a:p>
        </p:txBody>
      </p:sp>
      <p:sp>
        <p:nvSpPr>
          <p:cNvPr id="25" name="Pladsholder til tekst 24"/>
          <p:cNvSpPr>
            <a:spLocks noGrp="1"/>
          </p:cNvSpPr>
          <p:nvPr>
            <p:ph type="body" sz="quarter" idx="33"/>
          </p:nvPr>
        </p:nvSpPr>
        <p:spPr>
          <a:xfrm>
            <a:off x="6474959" y="7580396"/>
            <a:ext cx="620696" cy="621663"/>
          </a:xfrm>
        </p:spPr>
        <p:txBody>
          <a:bodyPr/>
          <a:lstStyle/>
          <a:p>
            <a:endParaRPr lang="da-DK" dirty="0"/>
          </a:p>
        </p:txBody>
      </p:sp>
      <p:sp>
        <p:nvSpPr>
          <p:cNvPr id="26" name="Pladsholder til tekst 25"/>
          <p:cNvSpPr>
            <a:spLocks noGrp="1"/>
          </p:cNvSpPr>
          <p:nvPr>
            <p:ph type="body" sz="quarter" idx="34"/>
          </p:nvPr>
        </p:nvSpPr>
        <p:spPr>
          <a:xfrm>
            <a:off x="6685258" y="7977955"/>
            <a:ext cx="109521" cy="109521"/>
          </a:xfrm>
        </p:spPr>
        <p:txBody>
          <a:bodyPr/>
          <a:lstStyle/>
          <a:p>
            <a:endParaRPr lang="da-DK" dirty="0"/>
          </a:p>
        </p:txBody>
      </p:sp>
    </p:spTree>
    <p:extLst>
      <p:ext uri="{BB962C8B-B14F-4D97-AF65-F5344CB8AC3E}">
        <p14:creationId xmlns:p14="http://schemas.microsoft.com/office/powerpoint/2010/main" val="5911217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F165EF-8489-BF45-A009-FD8B76C60F0A}"/>
              </a:ext>
            </a:extLst>
          </p:cNvPr>
          <p:cNvSpPr>
            <a:spLocks noGrp="1"/>
          </p:cNvSpPr>
          <p:nvPr>
            <p:ph type="title"/>
          </p:nvPr>
        </p:nvSpPr>
        <p:spPr/>
        <p:txBody>
          <a:bodyPr/>
          <a:lstStyle/>
          <a:p>
            <a:r>
              <a:rPr lang="da-DK" dirty="0">
                <a:solidFill>
                  <a:schemeClr val="tx2"/>
                </a:solidFill>
              </a:rPr>
              <a:t>Beredskabsspil – </a:t>
            </a:r>
            <a:r>
              <a:rPr lang="da-DK" dirty="0" smtClean="0">
                <a:solidFill>
                  <a:schemeClr val="tx2"/>
                </a:solidFill>
              </a:rPr>
              <a:t>Handlingskort</a:t>
            </a:r>
            <a:r>
              <a:rPr lang="da-DK" dirty="0">
                <a:solidFill>
                  <a:schemeClr val="tx2"/>
                </a:solidFill>
              </a:rPr>
              <a:t/>
            </a:r>
            <a:br>
              <a:rPr lang="da-DK" dirty="0">
                <a:solidFill>
                  <a:schemeClr val="tx2"/>
                </a:solidFill>
              </a:rPr>
            </a:br>
            <a:r>
              <a:rPr lang="da-DK" b="0" dirty="0">
                <a:solidFill>
                  <a:schemeClr val="tx2"/>
                </a:solidFill>
              </a:rPr>
              <a:t>Fase 1</a:t>
            </a:r>
            <a:r>
              <a:rPr lang="da-DK" dirty="0">
                <a:solidFill>
                  <a:schemeClr val="tx2"/>
                </a:solidFill>
              </a:rPr>
              <a:t/>
            </a:r>
            <a:br>
              <a:rPr lang="da-DK" dirty="0">
                <a:solidFill>
                  <a:schemeClr val="tx2"/>
                </a:solidFill>
              </a:rPr>
            </a:br>
            <a:endParaRPr lang="da-DK" dirty="0"/>
          </a:p>
        </p:txBody>
      </p:sp>
      <p:sp>
        <p:nvSpPr>
          <p:cNvPr id="3" name="Pladsholder til tekst 2">
            <a:extLst>
              <a:ext uri="{FF2B5EF4-FFF2-40B4-BE49-F238E27FC236}">
                <a16:creationId xmlns:a16="http://schemas.microsoft.com/office/drawing/2014/main" id="{D459859C-DA54-3944-842C-70FA14F1E996}"/>
              </a:ext>
            </a:extLst>
          </p:cNvPr>
          <p:cNvSpPr>
            <a:spLocks noGrp="1"/>
          </p:cNvSpPr>
          <p:nvPr>
            <p:ph type="body" sz="quarter" idx="10"/>
          </p:nvPr>
        </p:nvSpPr>
        <p:spPr>
          <a:ln>
            <a:solidFill>
              <a:schemeClr val="accent1"/>
            </a:solidFill>
          </a:ln>
        </p:spPr>
        <p:txBody>
          <a:bodyPr/>
          <a:lstStyle/>
          <a:p>
            <a:r>
              <a:rPr lang="da-DK" dirty="0"/>
              <a:t>Beskriv baggrunden for din handling, hvad du gør, hvem </a:t>
            </a:r>
          </a:p>
          <a:p>
            <a:r>
              <a:rPr lang="da-DK" dirty="0"/>
              <a:t>du involverer og hvorfor.</a:t>
            </a:r>
          </a:p>
          <a:p>
            <a:endParaRPr lang="da-DK" dirty="0"/>
          </a:p>
        </p:txBody>
      </p:sp>
      <p:sp>
        <p:nvSpPr>
          <p:cNvPr id="4" name="Pladsholder til tekst 3">
            <a:extLst>
              <a:ext uri="{FF2B5EF4-FFF2-40B4-BE49-F238E27FC236}">
                <a16:creationId xmlns:a16="http://schemas.microsoft.com/office/drawing/2014/main" id="{A02E6130-EED3-6E42-9CD2-A21D3CBBB9A6}"/>
              </a:ext>
            </a:extLst>
          </p:cNvPr>
          <p:cNvSpPr>
            <a:spLocks noGrp="1"/>
          </p:cNvSpPr>
          <p:nvPr>
            <p:ph type="body" sz="quarter" idx="11"/>
          </p:nvPr>
        </p:nvSpPr>
        <p:spPr/>
        <p:txBody>
          <a:bodyPr/>
          <a:lstStyle/>
          <a:p>
            <a:r>
              <a:rPr lang="da-DK" dirty="0"/>
              <a:t>Handling: </a:t>
            </a:r>
          </a:p>
        </p:txBody>
      </p:sp>
      <p:sp>
        <p:nvSpPr>
          <p:cNvPr id="9" name="Pladsholder til tekst 8">
            <a:extLst>
              <a:ext uri="{FF2B5EF4-FFF2-40B4-BE49-F238E27FC236}">
                <a16:creationId xmlns:a16="http://schemas.microsoft.com/office/drawing/2014/main" id="{96143A2C-67DD-6945-A527-F017FD424F8E}"/>
              </a:ext>
            </a:extLst>
          </p:cNvPr>
          <p:cNvSpPr>
            <a:spLocks noGrp="1"/>
          </p:cNvSpPr>
          <p:nvPr>
            <p:ph type="body" sz="quarter" idx="17"/>
          </p:nvPr>
        </p:nvSpPr>
        <p:spPr/>
        <p:txBody>
          <a:bodyPr/>
          <a:lstStyle/>
          <a:p>
            <a:endParaRPr lang="da-DK"/>
          </a:p>
        </p:txBody>
      </p:sp>
      <p:sp>
        <p:nvSpPr>
          <p:cNvPr id="6" name="Pladsholder til tekst 5">
            <a:extLst>
              <a:ext uri="{FF2B5EF4-FFF2-40B4-BE49-F238E27FC236}">
                <a16:creationId xmlns:a16="http://schemas.microsoft.com/office/drawing/2014/main" id="{D1454BAD-A729-AD41-A722-C3CA19930DA0}"/>
              </a:ext>
            </a:extLst>
          </p:cNvPr>
          <p:cNvSpPr>
            <a:spLocks noGrp="1"/>
          </p:cNvSpPr>
          <p:nvPr>
            <p:ph type="body" sz="quarter" idx="18"/>
          </p:nvPr>
        </p:nvSpPr>
        <p:spPr>
          <a:ln>
            <a:solidFill>
              <a:schemeClr val="accent1"/>
            </a:solidFill>
          </a:ln>
        </p:spPr>
        <p:txBody>
          <a:bodyPr/>
          <a:lstStyle/>
          <a:p>
            <a:r>
              <a:rPr lang="da-DK" dirty="0"/>
              <a:t>Beskriv baggrunden for din handling, hvad du gør, hvem </a:t>
            </a:r>
          </a:p>
          <a:p>
            <a:r>
              <a:rPr lang="da-DK" dirty="0"/>
              <a:t>du involverer og hvorfor.</a:t>
            </a:r>
          </a:p>
          <a:p>
            <a:endParaRPr lang="da-DK" dirty="0"/>
          </a:p>
        </p:txBody>
      </p:sp>
      <p:sp>
        <p:nvSpPr>
          <p:cNvPr id="7" name="Pladsholder til tekst 6">
            <a:extLst>
              <a:ext uri="{FF2B5EF4-FFF2-40B4-BE49-F238E27FC236}">
                <a16:creationId xmlns:a16="http://schemas.microsoft.com/office/drawing/2014/main" id="{B8C56D3D-267B-BC41-87E1-CBDBD21EA323}"/>
              </a:ext>
            </a:extLst>
          </p:cNvPr>
          <p:cNvSpPr>
            <a:spLocks noGrp="1"/>
          </p:cNvSpPr>
          <p:nvPr>
            <p:ph type="body" sz="quarter" idx="19"/>
          </p:nvPr>
        </p:nvSpPr>
        <p:spPr/>
        <p:txBody>
          <a:bodyPr/>
          <a:lstStyle/>
          <a:p>
            <a:r>
              <a:rPr lang="da-DK" dirty="0"/>
              <a:t>Handling: </a:t>
            </a:r>
          </a:p>
        </p:txBody>
      </p:sp>
      <p:sp>
        <p:nvSpPr>
          <p:cNvPr id="10" name="Pladsholder til tekst 9">
            <a:extLst>
              <a:ext uri="{FF2B5EF4-FFF2-40B4-BE49-F238E27FC236}">
                <a16:creationId xmlns:a16="http://schemas.microsoft.com/office/drawing/2014/main" id="{7ABB60B2-156F-0C47-A9C2-39A0B00BAEF4}"/>
              </a:ext>
            </a:extLst>
          </p:cNvPr>
          <p:cNvSpPr>
            <a:spLocks noGrp="1"/>
          </p:cNvSpPr>
          <p:nvPr>
            <p:ph type="body" sz="quarter" idx="20"/>
          </p:nvPr>
        </p:nvSpPr>
        <p:spPr/>
        <p:txBody>
          <a:bodyPr/>
          <a:lstStyle/>
          <a:p>
            <a:endParaRPr lang="da-DK"/>
          </a:p>
        </p:txBody>
      </p:sp>
      <p:sp>
        <p:nvSpPr>
          <p:cNvPr id="11" name="Pladsholder til tekst 10">
            <a:extLst>
              <a:ext uri="{FF2B5EF4-FFF2-40B4-BE49-F238E27FC236}">
                <a16:creationId xmlns:a16="http://schemas.microsoft.com/office/drawing/2014/main" id="{27A57C03-981A-C34A-BD0B-D8E44AA30B59}"/>
              </a:ext>
            </a:extLst>
          </p:cNvPr>
          <p:cNvSpPr>
            <a:spLocks noGrp="1"/>
          </p:cNvSpPr>
          <p:nvPr>
            <p:ph type="body" sz="quarter" idx="22"/>
          </p:nvPr>
        </p:nvSpPr>
        <p:spPr/>
        <p:txBody>
          <a:bodyPr/>
          <a:lstStyle/>
          <a:p>
            <a:endParaRPr lang="da-DK"/>
          </a:p>
        </p:txBody>
      </p:sp>
      <p:sp>
        <p:nvSpPr>
          <p:cNvPr id="12" name="Pladsholder til tekst 11">
            <a:extLst>
              <a:ext uri="{FF2B5EF4-FFF2-40B4-BE49-F238E27FC236}">
                <a16:creationId xmlns:a16="http://schemas.microsoft.com/office/drawing/2014/main" id="{CCA550BB-F16C-9B44-A690-9E693B455CE4}"/>
              </a:ext>
            </a:extLst>
          </p:cNvPr>
          <p:cNvSpPr>
            <a:spLocks noGrp="1"/>
          </p:cNvSpPr>
          <p:nvPr>
            <p:ph type="body" sz="quarter" idx="24"/>
          </p:nvPr>
        </p:nvSpPr>
        <p:spPr/>
        <p:txBody>
          <a:bodyPr/>
          <a:lstStyle/>
          <a:p>
            <a:endParaRPr lang="da-DK"/>
          </a:p>
        </p:txBody>
      </p:sp>
    </p:spTree>
    <p:extLst>
      <p:ext uri="{BB962C8B-B14F-4D97-AF65-F5344CB8AC3E}">
        <p14:creationId xmlns:p14="http://schemas.microsoft.com/office/powerpoint/2010/main" val="41160016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F165EF-8489-BF45-A009-FD8B76C60F0A}"/>
              </a:ext>
            </a:extLst>
          </p:cNvPr>
          <p:cNvSpPr>
            <a:spLocks noGrp="1"/>
          </p:cNvSpPr>
          <p:nvPr>
            <p:ph type="title"/>
          </p:nvPr>
        </p:nvSpPr>
        <p:spPr/>
        <p:txBody>
          <a:bodyPr/>
          <a:lstStyle/>
          <a:p>
            <a:r>
              <a:rPr lang="da-DK" dirty="0">
                <a:solidFill>
                  <a:schemeClr val="tx2"/>
                </a:solidFill>
              </a:rPr>
              <a:t>Beredskabsspil – </a:t>
            </a:r>
            <a:r>
              <a:rPr lang="da-DK" dirty="0" smtClean="0">
                <a:solidFill>
                  <a:schemeClr val="tx2"/>
                </a:solidFill>
              </a:rPr>
              <a:t>Handlingskort</a:t>
            </a:r>
            <a:r>
              <a:rPr lang="da-DK" dirty="0">
                <a:solidFill>
                  <a:schemeClr val="tx2"/>
                </a:solidFill>
              </a:rPr>
              <a:t/>
            </a:r>
            <a:br>
              <a:rPr lang="da-DK" dirty="0">
                <a:solidFill>
                  <a:schemeClr val="tx2"/>
                </a:solidFill>
              </a:rPr>
            </a:br>
            <a:r>
              <a:rPr lang="da-DK" b="0" dirty="0">
                <a:solidFill>
                  <a:schemeClr val="tx2"/>
                </a:solidFill>
              </a:rPr>
              <a:t>Fase 2</a:t>
            </a:r>
            <a:endParaRPr lang="da-DK" b="0" dirty="0"/>
          </a:p>
        </p:txBody>
      </p:sp>
      <p:sp>
        <p:nvSpPr>
          <p:cNvPr id="3" name="Pladsholder til tekst 2">
            <a:extLst>
              <a:ext uri="{FF2B5EF4-FFF2-40B4-BE49-F238E27FC236}">
                <a16:creationId xmlns:a16="http://schemas.microsoft.com/office/drawing/2014/main" id="{D459859C-DA54-3944-842C-70FA14F1E996}"/>
              </a:ext>
            </a:extLst>
          </p:cNvPr>
          <p:cNvSpPr>
            <a:spLocks noGrp="1"/>
          </p:cNvSpPr>
          <p:nvPr>
            <p:ph type="body" sz="quarter" idx="10"/>
          </p:nvPr>
        </p:nvSpPr>
        <p:spPr/>
        <p:txBody>
          <a:bodyPr/>
          <a:lstStyle/>
          <a:p>
            <a:r>
              <a:rPr lang="da-DK" dirty="0"/>
              <a:t>Beskriv baggrunden for din handling, hvad du gør, hvem </a:t>
            </a:r>
          </a:p>
          <a:p>
            <a:r>
              <a:rPr lang="da-DK" dirty="0"/>
              <a:t>du involverer og hvorfor.</a:t>
            </a:r>
          </a:p>
          <a:p>
            <a:endParaRPr lang="da-DK" dirty="0"/>
          </a:p>
        </p:txBody>
      </p:sp>
      <p:sp>
        <p:nvSpPr>
          <p:cNvPr id="4" name="Pladsholder til tekst 3">
            <a:extLst>
              <a:ext uri="{FF2B5EF4-FFF2-40B4-BE49-F238E27FC236}">
                <a16:creationId xmlns:a16="http://schemas.microsoft.com/office/drawing/2014/main" id="{A02E6130-EED3-6E42-9CD2-A21D3CBBB9A6}"/>
              </a:ext>
            </a:extLst>
          </p:cNvPr>
          <p:cNvSpPr>
            <a:spLocks noGrp="1"/>
          </p:cNvSpPr>
          <p:nvPr>
            <p:ph type="body" sz="quarter" idx="11"/>
          </p:nvPr>
        </p:nvSpPr>
        <p:spPr/>
        <p:txBody>
          <a:bodyPr/>
          <a:lstStyle/>
          <a:p>
            <a:r>
              <a:rPr lang="da-DK" dirty="0"/>
              <a:t>Handling:  </a:t>
            </a:r>
          </a:p>
        </p:txBody>
      </p:sp>
      <p:sp>
        <p:nvSpPr>
          <p:cNvPr id="6" name="Pladsholder til tekst 5">
            <a:extLst>
              <a:ext uri="{FF2B5EF4-FFF2-40B4-BE49-F238E27FC236}">
                <a16:creationId xmlns:a16="http://schemas.microsoft.com/office/drawing/2014/main" id="{D1454BAD-A729-AD41-A722-C3CA19930DA0}"/>
              </a:ext>
            </a:extLst>
          </p:cNvPr>
          <p:cNvSpPr>
            <a:spLocks noGrp="1"/>
          </p:cNvSpPr>
          <p:nvPr>
            <p:ph type="body" sz="quarter" idx="17"/>
          </p:nvPr>
        </p:nvSpPr>
        <p:spPr/>
        <p:txBody>
          <a:bodyPr/>
          <a:lstStyle/>
          <a:p>
            <a:endParaRPr lang="da-DK" dirty="0"/>
          </a:p>
        </p:txBody>
      </p:sp>
      <p:sp>
        <p:nvSpPr>
          <p:cNvPr id="7" name="Pladsholder til tekst 6">
            <a:extLst>
              <a:ext uri="{FF2B5EF4-FFF2-40B4-BE49-F238E27FC236}">
                <a16:creationId xmlns:a16="http://schemas.microsoft.com/office/drawing/2014/main" id="{B8C56D3D-267B-BC41-87E1-CBDBD21EA323}"/>
              </a:ext>
            </a:extLst>
          </p:cNvPr>
          <p:cNvSpPr>
            <a:spLocks noGrp="1"/>
          </p:cNvSpPr>
          <p:nvPr>
            <p:ph type="body" sz="quarter" idx="18"/>
          </p:nvPr>
        </p:nvSpPr>
        <p:spPr/>
        <p:txBody>
          <a:bodyPr/>
          <a:lstStyle/>
          <a:p>
            <a:r>
              <a:rPr lang="da-DK" dirty="0"/>
              <a:t>Beskriv baggrunden for din handling, hvad du gør, hvem </a:t>
            </a:r>
          </a:p>
          <a:p>
            <a:r>
              <a:rPr lang="da-DK" dirty="0"/>
              <a:t>du involverer og hvorfor.</a:t>
            </a:r>
          </a:p>
          <a:p>
            <a:endParaRPr lang="da-DK" dirty="0"/>
          </a:p>
        </p:txBody>
      </p:sp>
      <p:sp>
        <p:nvSpPr>
          <p:cNvPr id="21" name="Pladsholder til tekst 20">
            <a:extLst>
              <a:ext uri="{FF2B5EF4-FFF2-40B4-BE49-F238E27FC236}">
                <a16:creationId xmlns:a16="http://schemas.microsoft.com/office/drawing/2014/main" id="{6089DA5B-5642-BE40-AD03-4E7293919E8A}"/>
              </a:ext>
            </a:extLst>
          </p:cNvPr>
          <p:cNvSpPr>
            <a:spLocks noGrp="1"/>
          </p:cNvSpPr>
          <p:nvPr>
            <p:ph type="body" sz="quarter" idx="19"/>
          </p:nvPr>
        </p:nvSpPr>
        <p:spPr/>
        <p:txBody>
          <a:bodyPr/>
          <a:lstStyle/>
          <a:p>
            <a:r>
              <a:rPr lang="da-DK" dirty="0"/>
              <a:t>Handling: </a:t>
            </a:r>
          </a:p>
        </p:txBody>
      </p:sp>
      <p:sp>
        <p:nvSpPr>
          <p:cNvPr id="22" name="Pladsholder til tekst 21">
            <a:extLst>
              <a:ext uri="{FF2B5EF4-FFF2-40B4-BE49-F238E27FC236}">
                <a16:creationId xmlns:a16="http://schemas.microsoft.com/office/drawing/2014/main" id="{764A3932-E838-574D-9F93-9A1CDBAA3D1D}"/>
              </a:ext>
            </a:extLst>
          </p:cNvPr>
          <p:cNvSpPr>
            <a:spLocks noGrp="1"/>
          </p:cNvSpPr>
          <p:nvPr>
            <p:ph type="body" sz="quarter" idx="20"/>
          </p:nvPr>
        </p:nvSpPr>
        <p:spPr/>
        <p:txBody>
          <a:bodyPr/>
          <a:lstStyle/>
          <a:p>
            <a:endParaRPr lang="da-DK"/>
          </a:p>
        </p:txBody>
      </p:sp>
      <p:sp>
        <p:nvSpPr>
          <p:cNvPr id="23" name="Pladsholder til tekst 22">
            <a:extLst>
              <a:ext uri="{FF2B5EF4-FFF2-40B4-BE49-F238E27FC236}">
                <a16:creationId xmlns:a16="http://schemas.microsoft.com/office/drawing/2014/main" id="{3D6B147B-2F72-7E46-AA66-869FF90566CC}"/>
              </a:ext>
            </a:extLst>
          </p:cNvPr>
          <p:cNvSpPr>
            <a:spLocks noGrp="1"/>
          </p:cNvSpPr>
          <p:nvPr>
            <p:ph type="body" sz="quarter" idx="22"/>
          </p:nvPr>
        </p:nvSpPr>
        <p:spPr/>
        <p:txBody>
          <a:bodyPr/>
          <a:lstStyle/>
          <a:p>
            <a:endParaRPr lang="da-DK"/>
          </a:p>
        </p:txBody>
      </p:sp>
      <p:sp>
        <p:nvSpPr>
          <p:cNvPr id="24" name="Pladsholder til tekst 23">
            <a:extLst>
              <a:ext uri="{FF2B5EF4-FFF2-40B4-BE49-F238E27FC236}">
                <a16:creationId xmlns:a16="http://schemas.microsoft.com/office/drawing/2014/main" id="{DD3CC9CA-D1FA-094C-AE5C-CA46D1529D00}"/>
              </a:ext>
            </a:extLst>
          </p:cNvPr>
          <p:cNvSpPr>
            <a:spLocks noGrp="1"/>
          </p:cNvSpPr>
          <p:nvPr>
            <p:ph type="body" sz="quarter" idx="24"/>
          </p:nvPr>
        </p:nvSpPr>
        <p:spPr/>
        <p:txBody>
          <a:bodyPr/>
          <a:lstStyle/>
          <a:p>
            <a:endParaRPr lang="da-DK"/>
          </a:p>
        </p:txBody>
      </p:sp>
    </p:spTree>
    <p:extLst>
      <p:ext uri="{BB962C8B-B14F-4D97-AF65-F5344CB8AC3E}">
        <p14:creationId xmlns:p14="http://schemas.microsoft.com/office/powerpoint/2010/main" val="26929803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F165EF-8489-BF45-A009-FD8B76C60F0A}"/>
              </a:ext>
            </a:extLst>
          </p:cNvPr>
          <p:cNvSpPr>
            <a:spLocks noGrp="1"/>
          </p:cNvSpPr>
          <p:nvPr>
            <p:ph type="title"/>
          </p:nvPr>
        </p:nvSpPr>
        <p:spPr/>
        <p:txBody>
          <a:bodyPr/>
          <a:lstStyle/>
          <a:p>
            <a:r>
              <a:rPr lang="da-DK" dirty="0">
                <a:solidFill>
                  <a:schemeClr val="tx2"/>
                </a:solidFill>
              </a:rPr>
              <a:t>Beredskabsspil – </a:t>
            </a:r>
            <a:r>
              <a:rPr lang="da-DK" dirty="0" smtClean="0">
                <a:solidFill>
                  <a:schemeClr val="tx2"/>
                </a:solidFill>
              </a:rPr>
              <a:t>Handlingskort</a:t>
            </a:r>
            <a:r>
              <a:rPr lang="da-DK" dirty="0">
                <a:solidFill>
                  <a:schemeClr val="tx2"/>
                </a:solidFill>
              </a:rPr>
              <a:t/>
            </a:r>
            <a:br>
              <a:rPr lang="da-DK" dirty="0">
                <a:solidFill>
                  <a:schemeClr val="tx2"/>
                </a:solidFill>
              </a:rPr>
            </a:br>
            <a:r>
              <a:rPr lang="da-DK" b="0" dirty="0">
                <a:solidFill>
                  <a:schemeClr val="tx2"/>
                </a:solidFill>
              </a:rPr>
              <a:t>Fase 3</a:t>
            </a:r>
            <a:r>
              <a:rPr lang="da-DK" dirty="0">
                <a:solidFill>
                  <a:schemeClr val="tx2"/>
                </a:solidFill>
              </a:rPr>
              <a:t/>
            </a:r>
            <a:br>
              <a:rPr lang="da-DK" dirty="0">
                <a:solidFill>
                  <a:schemeClr val="tx2"/>
                </a:solidFill>
              </a:rPr>
            </a:br>
            <a:endParaRPr lang="da-DK" dirty="0"/>
          </a:p>
        </p:txBody>
      </p:sp>
      <p:sp>
        <p:nvSpPr>
          <p:cNvPr id="3" name="Pladsholder til tekst 2">
            <a:extLst>
              <a:ext uri="{FF2B5EF4-FFF2-40B4-BE49-F238E27FC236}">
                <a16:creationId xmlns:a16="http://schemas.microsoft.com/office/drawing/2014/main" id="{D459859C-DA54-3944-842C-70FA14F1E996}"/>
              </a:ext>
            </a:extLst>
          </p:cNvPr>
          <p:cNvSpPr>
            <a:spLocks noGrp="1"/>
          </p:cNvSpPr>
          <p:nvPr>
            <p:ph type="body" sz="quarter" idx="10"/>
          </p:nvPr>
        </p:nvSpPr>
        <p:spPr>
          <a:ln>
            <a:solidFill>
              <a:schemeClr val="accent2">
                <a:lumMod val="50000"/>
                <a:lumOff val="50000"/>
              </a:schemeClr>
            </a:solidFill>
          </a:ln>
        </p:spPr>
        <p:txBody>
          <a:bodyPr/>
          <a:lstStyle/>
          <a:p>
            <a:r>
              <a:rPr lang="da-DK" dirty="0"/>
              <a:t>Beskriv baggrunden for din handling, hvad du gør, hvem </a:t>
            </a:r>
          </a:p>
          <a:p>
            <a:r>
              <a:rPr lang="da-DK" dirty="0"/>
              <a:t>du involverer og hvorfor.</a:t>
            </a:r>
          </a:p>
          <a:p>
            <a:endParaRPr lang="da-DK" dirty="0"/>
          </a:p>
        </p:txBody>
      </p:sp>
      <p:sp>
        <p:nvSpPr>
          <p:cNvPr id="4" name="Pladsholder til tekst 3">
            <a:extLst>
              <a:ext uri="{FF2B5EF4-FFF2-40B4-BE49-F238E27FC236}">
                <a16:creationId xmlns:a16="http://schemas.microsoft.com/office/drawing/2014/main" id="{A02E6130-EED3-6E42-9CD2-A21D3CBBB9A6}"/>
              </a:ext>
            </a:extLst>
          </p:cNvPr>
          <p:cNvSpPr>
            <a:spLocks noGrp="1"/>
          </p:cNvSpPr>
          <p:nvPr>
            <p:ph type="body" sz="quarter" idx="11"/>
          </p:nvPr>
        </p:nvSpPr>
        <p:spPr/>
        <p:txBody>
          <a:bodyPr/>
          <a:lstStyle/>
          <a:p>
            <a:r>
              <a:rPr lang="da-DK" dirty="0"/>
              <a:t>Handling: </a:t>
            </a:r>
          </a:p>
        </p:txBody>
      </p:sp>
      <p:sp>
        <p:nvSpPr>
          <p:cNvPr id="6" name="Pladsholder til tekst 5">
            <a:extLst>
              <a:ext uri="{FF2B5EF4-FFF2-40B4-BE49-F238E27FC236}">
                <a16:creationId xmlns:a16="http://schemas.microsoft.com/office/drawing/2014/main" id="{D1454BAD-A729-AD41-A722-C3CA19930DA0}"/>
              </a:ext>
            </a:extLst>
          </p:cNvPr>
          <p:cNvSpPr>
            <a:spLocks noGrp="1"/>
          </p:cNvSpPr>
          <p:nvPr>
            <p:ph type="body" sz="quarter" idx="17"/>
          </p:nvPr>
        </p:nvSpPr>
        <p:spPr>
          <a:ln>
            <a:solidFill>
              <a:schemeClr val="accent1"/>
            </a:solidFill>
          </a:ln>
        </p:spPr>
        <p:txBody>
          <a:bodyPr/>
          <a:lstStyle/>
          <a:p>
            <a:endParaRPr lang="da-DK" dirty="0"/>
          </a:p>
        </p:txBody>
      </p:sp>
      <p:sp>
        <p:nvSpPr>
          <p:cNvPr id="7" name="Pladsholder til tekst 6">
            <a:extLst>
              <a:ext uri="{FF2B5EF4-FFF2-40B4-BE49-F238E27FC236}">
                <a16:creationId xmlns:a16="http://schemas.microsoft.com/office/drawing/2014/main" id="{B8C56D3D-267B-BC41-87E1-CBDBD21EA323}"/>
              </a:ext>
            </a:extLst>
          </p:cNvPr>
          <p:cNvSpPr>
            <a:spLocks noGrp="1"/>
          </p:cNvSpPr>
          <p:nvPr>
            <p:ph type="body" sz="quarter" idx="18"/>
          </p:nvPr>
        </p:nvSpPr>
        <p:spPr/>
        <p:txBody>
          <a:bodyPr/>
          <a:lstStyle/>
          <a:p>
            <a:r>
              <a:rPr lang="da-DK" dirty="0"/>
              <a:t>Beskriv baggrunden for din handling, hvad du gør, hvem </a:t>
            </a:r>
          </a:p>
          <a:p>
            <a:r>
              <a:rPr lang="da-DK" dirty="0"/>
              <a:t>du involverer og hvorfor.</a:t>
            </a:r>
          </a:p>
          <a:p>
            <a:endParaRPr lang="da-DK" dirty="0"/>
          </a:p>
        </p:txBody>
      </p:sp>
      <p:sp>
        <p:nvSpPr>
          <p:cNvPr id="9" name="Pladsholder til tekst 8">
            <a:extLst>
              <a:ext uri="{FF2B5EF4-FFF2-40B4-BE49-F238E27FC236}">
                <a16:creationId xmlns:a16="http://schemas.microsoft.com/office/drawing/2014/main" id="{93391818-66D9-2643-88DD-A37C79605AF0}"/>
              </a:ext>
            </a:extLst>
          </p:cNvPr>
          <p:cNvSpPr>
            <a:spLocks noGrp="1"/>
          </p:cNvSpPr>
          <p:nvPr>
            <p:ph type="body" sz="quarter" idx="19"/>
          </p:nvPr>
        </p:nvSpPr>
        <p:spPr/>
        <p:txBody>
          <a:bodyPr/>
          <a:lstStyle/>
          <a:p>
            <a:r>
              <a:rPr lang="da-DK" dirty="0"/>
              <a:t>Handling: </a:t>
            </a:r>
          </a:p>
        </p:txBody>
      </p:sp>
      <p:sp>
        <p:nvSpPr>
          <p:cNvPr id="10" name="Pladsholder til tekst 9">
            <a:extLst>
              <a:ext uri="{FF2B5EF4-FFF2-40B4-BE49-F238E27FC236}">
                <a16:creationId xmlns:a16="http://schemas.microsoft.com/office/drawing/2014/main" id="{7971CFBA-31AD-9348-832B-5052D99B3D8A}"/>
              </a:ext>
            </a:extLst>
          </p:cNvPr>
          <p:cNvSpPr>
            <a:spLocks noGrp="1"/>
          </p:cNvSpPr>
          <p:nvPr>
            <p:ph type="body" sz="quarter" idx="20"/>
          </p:nvPr>
        </p:nvSpPr>
        <p:spPr/>
        <p:txBody>
          <a:bodyPr/>
          <a:lstStyle/>
          <a:p>
            <a:endParaRPr lang="da-DK"/>
          </a:p>
        </p:txBody>
      </p:sp>
      <p:sp>
        <p:nvSpPr>
          <p:cNvPr id="11" name="Pladsholder til tekst 10">
            <a:extLst>
              <a:ext uri="{FF2B5EF4-FFF2-40B4-BE49-F238E27FC236}">
                <a16:creationId xmlns:a16="http://schemas.microsoft.com/office/drawing/2014/main" id="{1EB90127-ABC4-5044-94C9-E62105CB0918}"/>
              </a:ext>
            </a:extLst>
          </p:cNvPr>
          <p:cNvSpPr>
            <a:spLocks noGrp="1"/>
          </p:cNvSpPr>
          <p:nvPr>
            <p:ph type="body" sz="quarter" idx="22"/>
          </p:nvPr>
        </p:nvSpPr>
        <p:spPr/>
        <p:txBody>
          <a:bodyPr/>
          <a:lstStyle/>
          <a:p>
            <a:endParaRPr lang="da-DK"/>
          </a:p>
        </p:txBody>
      </p:sp>
      <p:sp>
        <p:nvSpPr>
          <p:cNvPr id="12" name="Pladsholder til tekst 11">
            <a:extLst>
              <a:ext uri="{FF2B5EF4-FFF2-40B4-BE49-F238E27FC236}">
                <a16:creationId xmlns:a16="http://schemas.microsoft.com/office/drawing/2014/main" id="{2205E1E8-5332-7E4E-8E23-8D452E5C16E4}"/>
              </a:ext>
            </a:extLst>
          </p:cNvPr>
          <p:cNvSpPr>
            <a:spLocks noGrp="1"/>
          </p:cNvSpPr>
          <p:nvPr>
            <p:ph type="body" sz="quarter" idx="24"/>
          </p:nvPr>
        </p:nvSpPr>
        <p:spPr/>
        <p:txBody>
          <a:bodyPr/>
          <a:lstStyle/>
          <a:p>
            <a:endParaRPr lang="da-DK"/>
          </a:p>
        </p:txBody>
      </p:sp>
    </p:spTree>
    <p:extLst>
      <p:ext uri="{BB962C8B-B14F-4D97-AF65-F5344CB8AC3E}">
        <p14:creationId xmlns:p14="http://schemas.microsoft.com/office/powerpoint/2010/main" val="1276522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96E08B-C518-B54E-B37D-B5EC72CD86DA}"/>
              </a:ext>
            </a:extLst>
          </p:cNvPr>
          <p:cNvSpPr>
            <a:spLocks noGrp="1"/>
          </p:cNvSpPr>
          <p:nvPr>
            <p:ph type="title"/>
          </p:nvPr>
        </p:nvSpPr>
        <p:spPr/>
        <p:txBody>
          <a:bodyPr/>
          <a:lstStyle/>
          <a:p>
            <a:r>
              <a:rPr lang="da-DK" dirty="0"/>
              <a:t>Beredskabsspil – Rollebeskrivelser</a:t>
            </a:r>
          </a:p>
        </p:txBody>
      </p:sp>
      <p:sp>
        <p:nvSpPr>
          <p:cNvPr id="4" name="Pladsholder til tekst 3">
            <a:extLst>
              <a:ext uri="{FF2B5EF4-FFF2-40B4-BE49-F238E27FC236}">
                <a16:creationId xmlns:a16="http://schemas.microsoft.com/office/drawing/2014/main" id="{B70E5E6A-659F-6E45-B3FA-34247DCC731A}"/>
              </a:ext>
            </a:extLst>
          </p:cNvPr>
          <p:cNvSpPr>
            <a:spLocks noGrp="1"/>
          </p:cNvSpPr>
          <p:nvPr>
            <p:ph type="body" sz="quarter" idx="11"/>
          </p:nvPr>
        </p:nvSpPr>
        <p:spPr>
          <a:xfrm>
            <a:off x="741188" y="2001977"/>
            <a:ext cx="1789492" cy="128587"/>
          </a:xfrm>
        </p:spPr>
        <p:txBody>
          <a:bodyPr/>
          <a:lstStyle/>
          <a:p>
            <a:r>
              <a:rPr lang="da-DK" dirty="0">
                <a:solidFill>
                  <a:schemeClr val="tx2"/>
                </a:solidFill>
              </a:rPr>
              <a:t>Rollebeskrivelse: </a:t>
            </a:r>
          </a:p>
        </p:txBody>
      </p:sp>
      <p:sp>
        <p:nvSpPr>
          <p:cNvPr id="5" name="Pladsholder til tekst 4">
            <a:extLst>
              <a:ext uri="{FF2B5EF4-FFF2-40B4-BE49-F238E27FC236}">
                <a16:creationId xmlns:a16="http://schemas.microsoft.com/office/drawing/2014/main" id="{03FEF5EE-B777-C24E-97B8-CD712A8AAC63}"/>
              </a:ext>
            </a:extLst>
          </p:cNvPr>
          <p:cNvSpPr>
            <a:spLocks noGrp="1"/>
          </p:cNvSpPr>
          <p:nvPr>
            <p:ph type="body" sz="quarter" idx="12"/>
          </p:nvPr>
        </p:nvSpPr>
        <p:spPr/>
        <p:txBody>
          <a:bodyPr/>
          <a:lstStyle/>
          <a:p>
            <a:r>
              <a:rPr lang="da-DK" dirty="0"/>
              <a:t>Beredskabsleder</a:t>
            </a:r>
          </a:p>
        </p:txBody>
      </p:sp>
      <p:sp>
        <p:nvSpPr>
          <p:cNvPr id="16" name="Pladsholder til tekst 15">
            <a:extLst>
              <a:ext uri="{FF2B5EF4-FFF2-40B4-BE49-F238E27FC236}">
                <a16:creationId xmlns:a16="http://schemas.microsoft.com/office/drawing/2014/main" id="{00B18E66-DE7E-7B48-BAE2-AAD1F3288316}"/>
              </a:ext>
            </a:extLst>
          </p:cNvPr>
          <p:cNvSpPr>
            <a:spLocks noGrp="1" noChangeAspect="1"/>
          </p:cNvSpPr>
          <p:nvPr>
            <p:ph type="body" sz="quarter" idx="13"/>
          </p:nvPr>
        </p:nvSpPr>
        <p:spPr>
          <a:xfrm>
            <a:off x="6537620" y="1704806"/>
            <a:ext cx="539159" cy="540000"/>
          </a:xfrm>
          <a:blipFill>
            <a:blip r:embed="rId3"/>
            <a:stretch>
              <a:fillRect/>
            </a:stretch>
          </a:blipFill>
        </p:spPr>
        <p:txBody>
          <a:bodyPr/>
          <a:lstStyle/>
          <a:p>
            <a:endParaRPr lang="da-DK" dirty="0"/>
          </a:p>
        </p:txBody>
      </p:sp>
      <p:sp>
        <p:nvSpPr>
          <p:cNvPr id="17" name="Pladsholder til tekst 16">
            <a:extLst>
              <a:ext uri="{FF2B5EF4-FFF2-40B4-BE49-F238E27FC236}">
                <a16:creationId xmlns:a16="http://schemas.microsoft.com/office/drawing/2014/main" id="{C3D0B5E4-D293-9447-AADF-931D3B6C7705}"/>
              </a:ext>
            </a:extLst>
          </p:cNvPr>
          <p:cNvSpPr>
            <a:spLocks noGrp="1" noChangeAspect="1"/>
          </p:cNvSpPr>
          <p:nvPr>
            <p:ph type="body" sz="quarter" idx="17"/>
          </p:nvPr>
        </p:nvSpPr>
        <p:spPr>
          <a:xfrm>
            <a:off x="6550008" y="6020548"/>
            <a:ext cx="539159" cy="540000"/>
          </a:xfrm>
        </p:spPr>
        <p:txBody>
          <a:bodyPr/>
          <a:lstStyle/>
          <a:p>
            <a:endParaRPr lang="da-DK" dirty="0"/>
          </a:p>
        </p:txBody>
      </p:sp>
      <p:sp>
        <p:nvSpPr>
          <p:cNvPr id="18" name="Pladsholder til tekst 17">
            <a:extLst>
              <a:ext uri="{FF2B5EF4-FFF2-40B4-BE49-F238E27FC236}">
                <a16:creationId xmlns:a16="http://schemas.microsoft.com/office/drawing/2014/main" id="{75B0049C-EF12-8E4E-98C2-E89FD2D0C12A}"/>
              </a:ext>
            </a:extLst>
          </p:cNvPr>
          <p:cNvSpPr>
            <a:spLocks noGrp="1"/>
          </p:cNvSpPr>
          <p:nvPr>
            <p:ph type="body" sz="quarter" idx="18"/>
          </p:nvPr>
        </p:nvSpPr>
        <p:spPr/>
        <p:txBody>
          <a:bodyPr/>
          <a:lstStyle/>
          <a:p>
            <a:r>
              <a:rPr lang="da-DK" dirty="0">
                <a:solidFill>
                  <a:schemeClr val="tx2"/>
                </a:solidFill>
              </a:rPr>
              <a:t>Du har ansvaret for jeres interne og eksterne kommunikation i en krisesituation, og du indgår derfor i beredskabsledelsen med det særlige fokus. Din opgave er, at sikre information til alle relevante parter.</a:t>
            </a:r>
          </a:p>
          <a:p>
            <a:endParaRPr lang="da-DK" dirty="0">
              <a:solidFill>
                <a:schemeClr val="tx2"/>
              </a:solidFill>
            </a:endParaRPr>
          </a:p>
          <a:p>
            <a:r>
              <a:rPr lang="da-DK" dirty="0">
                <a:solidFill>
                  <a:schemeClr val="tx2"/>
                </a:solidFill>
              </a:rPr>
              <a:t>Du skal udføre dit arbejde ud fra de retningslinjer, som er i beredskabsplanen med reference til beredskabslederen.</a:t>
            </a:r>
          </a:p>
          <a:p>
            <a:endParaRPr lang="da-DK" dirty="0">
              <a:solidFill>
                <a:schemeClr val="tx2"/>
              </a:solidFill>
            </a:endParaRPr>
          </a:p>
          <a:p>
            <a:r>
              <a:rPr lang="da-DK" dirty="0">
                <a:solidFill>
                  <a:schemeClr val="tx2"/>
                </a:solidFill>
              </a:rPr>
              <a:t>Din funktion som kommunikationsansvarlig i beredskabsledelse aktiveres i det øjeblik, hvor beredskabet er aktiveret.</a:t>
            </a:r>
            <a:endParaRPr lang="da-DK" dirty="0"/>
          </a:p>
          <a:p>
            <a:endParaRPr lang="da-DK" dirty="0"/>
          </a:p>
        </p:txBody>
      </p:sp>
      <p:sp>
        <p:nvSpPr>
          <p:cNvPr id="20" name="Pladsholder til tekst 19">
            <a:extLst>
              <a:ext uri="{FF2B5EF4-FFF2-40B4-BE49-F238E27FC236}">
                <a16:creationId xmlns:a16="http://schemas.microsoft.com/office/drawing/2014/main" id="{E8BA9294-4DA4-0B48-A71A-0A14791272FD}"/>
              </a:ext>
            </a:extLst>
          </p:cNvPr>
          <p:cNvSpPr>
            <a:spLocks noGrp="1"/>
          </p:cNvSpPr>
          <p:nvPr>
            <p:ph type="body" sz="quarter" idx="20"/>
          </p:nvPr>
        </p:nvSpPr>
        <p:spPr/>
        <p:txBody>
          <a:bodyPr/>
          <a:lstStyle/>
          <a:p>
            <a:r>
              <a:rPr lang="da-DK" dirty="0"/>
              <a:t>Kommunikationsansvarlig</a:t>
            </a:r>
          </a:p>
          <a:p>
            <a:endParaRPr lang="da-DK" dirty="0"/>
          </a:p>
        </p:txBody>
      </p:sp>
      <p:sp>
        <p:nvSpPr>
          <p:cNvPr id="22" name="Pladsholder til tekst 21">
            <a:extLst>
              <a:ext uri="{FF2B5EF4-FFF2-40B4-BE49-F238E27FC236}">
                <a16:creationId xmlns:a16="http://schemas.microsoft.com/office/drawing/2014/main" id="{F8C215A5-18D9-5245-A069-238C1F5BCFC2}"/>
              </a:ext>
            </a:extLst>
          </p:cNvPr>
          <p:cNvSpPr>
            <a:spLocks noGrp="1"/>
          </p:cNvSpPr>
          <p:nvPr>
            <p:ph type="body" sz="quarter" idx="10"/>
          </p:nvPr>
        </p:nvSpPr>
        <p:spPr/>
        <p:txBody>
          <a:bodyPr/>
          <a:lstStyle/>
          <a:p>
            <a:r>
              <a:rPr lang="da-DK" dirty="0">
                <a:solidFill>
                  <a:schemeClr val="tx2"/>
                </a:solidFill>
              </a:rPr>
              <a:t>Du er leder af beredskabsledelsen, og du har derfor det overordnede ledelsesansvar i en krisesituation, hvor jeres forretningssystemer ikke kan anvendes. Din opgave er, at lede jer gennem krisen, og sikre dig, at I foretager de nødvendige handlinger, for at de kritiske funktioner, der er defineret i jeres beredskabsplan, kan opretholdes. Samtidig skal du sikre dig, at normal drift tilvejebringes så hurtigt som muligt.</a:t>
            </a:r>
          </a:p>
          <a:p>
            <a:r>
              <a:rPr lang="da-DK" dirty="0">
                <a:solidFill>
                  <a:schemeClr val="tx2"/>
                </a:solidFill>
              </a:rPr>
              <a:t> </a:t>
            </a:r>
          </a:p>
          <a:p>
            <a:r>
              <a:rPr lang="da-DK" dirty="0">
                <a:solidFill>
                  <a:schemeClr val="tx2"/>
                </a:solidFill>
              </a:rPr>
              <a:t>Du skal lede dit arbejde ud fra de retningslinjer, som er i beredskabsplanen, og din første opgave er at vurdere, om der reelt er et grundlag for at aktivere beredskabet.</a:t>
            </a:r>
          </a:p>
          <a:p>
            <a:endParaRPr lang="da-DK" dirty="0"/>
          </a:p>
        </p:txBody>
      </p:sp>
      <p:sp>
        <p:nvSpPr>
          <p:cNvPr id="24" name="Pladsholder til tekst 23">
            <a:extLst>
              <a:ext uri="{FF2B5EF4-FFF2-40B4-BE49-F238E27FC236}">
                <a16:creationId xmlns:a16="http://schemas.microsoft.com/office/drawing/2014/main" id="{5BCED314-184A-BF47-992F-D6647D07DEB1}"/>
              </a:ext>
            </a:extLst>
          </p:cNvPr>
          <p:cNvSpPr>
            <a:spLocks noGrp="1"/>
          </p:cNvSpPr>
          <p:nvPr>
            <p:ph type="body" sz="quarter" idx="19"/>
          </p:nvPr>
        </p:nvSpPr>
        <p:spPr/>
        <p:txBody>
          <a:bodyPr/>
          <a:lstStyle/>
          <a:p>
            <a:r>
              <a:rPr lang="da-DK" dirty="0">
                <a:solidFill>
                  <a:schemeClr val="tx2"/>
                </a:solidFill>
              </a:rPr>
              <a:t>Rollebeskrivelse: </a:t>
            </a:r>
          </a:p>
        </p:txBody>
      </p:sp>
    </p:spTree>
    <p:extLst>
      <p:ext uri="{BB962C8B-B14F-4D97-AF65-F5344CB8AC3E}">
        <p14:creationId xmlns:p14="http://schemas.microsoft.com/office/powerpoint/2010/main" val="884565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a:extLst>
              <a:ext uri="{FF2B5EF4-FFF2-40B4-BE49-F238E27FC236}">
                <a16:creationId xmlns:a16="http://schemas.microsoft.com/office/drawing/2014/main" id="{90AE7DD3-6B96-3941-AB01-9177AA73178F}"/>
              </a:ext>
            </a:extLst>
          </p:cNvPr>
          <p:cNvSpPr>
            <a:spLocks noGrp="1"/>
          </p:cNvSpPr>
          <p:nvPr>
            <p:ph type="body" sz="quarter" idx="10"/>
          </p:nvPr>
        </p:nvSpPr>
        <p:spPr>
          <a:xfrm>
            <a:off x="376570" y="1617303"/>
            <a:ext cx="6805279" cy="3729600"/>
          </a:xfrm>
        </p:spPr>
        <p:txBody>
          <a:bodyPr/>
          <a:lstStyle/>
          <a:p>
            <a:r>
              <a:rPr lang="da-DK" dirty="0">
                <a:solidFill>
                  <a:schemeClr val="tx2"/>
                </a:solidFill>
              </a:rPr>
              <a:t>Du er daglig leder af it-afdelingen, og du har dermed det ledelsesmæssige ansvar for de medarbejdere der drifter netværket. Du er derfor også den, som har den største faglighed i forhold til, at lave en teknisk vurdering af situationen.</a:t>
            </a:r>
          </a:p>
          <a:p>
            <a:r>
              <a:rPr lang="da-DK" dirty="0">
                <a:solidFill>
                  <a:schemeClr val="tx2"/>
                </a:solidFill>
              </a:rPr>
              <a:t> </a:t>
            </a:r>
          </a:p>
          <a:p>
            <a:r>
              <a:rPr lang="da-DK" dirty="0">
                <a:solidFill>
                  <a:schemeClr val="tx2"/>
                </a:solidFill>
              </a:rPr>
              <a:t>Du skal udføre dit arbejde i beredskabsledelsen ud fra de retningslinjer, der er i beredskabsplanen med reference til beredskabslederen.</a:t>
            </a:r>
          </a:p>
          <a:p>
            <a:endParaRPr lang="da-DK" dirty="0">
              <a:solidFill>
                <a:schemeClr val="tx2"/>
              </a:solidFill>
            </a:endParaRPr>
          </a:p>
          <a:p>
            <a:r>
              <a:rPr lang="da-DK" dirty="0">
                <a:solidFill>
                  <a:schemeClr val="tx2"/>
                </a:solidFill>
              </a:rPr>
              <a:t>Din funktion som it-chef i beredskabsledelsen aktiveres i det øjeblik, hvor beredskabet er aktiveret.</a:t>
            </a:r>
            <a:endParaRPr lang="da-DK" dirty="0"/>
          </a:p>
          <a:p>
            <a:endParaRPr lang="da-DK" dirty="0"/>
          </a:p>
        </p:txBody>
      </p:sp>
      <p:sp>
        <p:nvSpPr>
          <p:cNvPr id="3" name="Pladsholder til tekst 2">
            <a:extLst>
              <a:ext uri="{FF2B5EF4-FFF2-40B4-BE49-F238E27FC236}">
                <a16:creationId xmlns:a16="http://schemas.microsoft.com/office/drawing/2014/main" id="{2D7583D8-B109-AB47-890A-CA8ECC6F4267}"/>
              </a:ext>
            </a:extLst>
          </p:cNvPr>
          <p:cNvSpPr>
            <a:spLocks noGrp="1"/>
          </p:cNvSpPr>
          <p:nvPr>
            <p:ph type="body" sz="quarter" idx="18"/>
          </p:nvPr>
        </p:nvSpPr>
        <p:spPr/>
        <p:txBody>
          <a:bodyPr/>
          <a:lstStyle/>
          <a:p>
            <a:r>
              <a:rPr lang="da-DK" dirty="0">
                <a:solidFill>
                  <a:schemeClr val="tx2"/>
                </a:solidFill>
              </a:rPr>
              <a:t>Du er overordnet ansvarlig for et af myndighedens kritiske forretningsområder. Du er derfor også den, som har den største faglighed i forhold til at lave en vurdering af situationen i forhold til forretningen.</a:t>
            </a:r>
          </a:p>
          <a:p>
            <a:r>
              <a:rPr lang="da-DK" dirty="0">
                <a:solidFill>
                  <a:schemeClr val="tx2"/>
                </a:solidFill>
              </a:rPr>
              <a:t> </a:t>
            </a:r>
          </a:p>
          <a:p>
            <a:r>
              <a:rPr lang="da-DK" dirty="0">
                <a:solidFill>
                  <a:schemeClr val="tx2"/>
                </a:solidFill>
              </a:rPr>
              <a:t>Du skal udføre dit arbejde i krisestaben ud fra de retningslinjer, som er i beredskabsplanen med reference til beredskabslederen.</a:t>
            </a:r>
          </a:p>
          <a:p>
            <a:endParaRPr lang="da-DK" dirty="0">
              <a:solidFill>
                <a:schemeClr val="tx2"/>
              </a:solidFill>
            </a:endParaRPr>
          </a:p>
          <a:p>
            <a:r>
              <a:rPr lang="da-DK" dirty="0">
                <a:solidFill>
                  <a:schemeClr val="tx2"/>
                </a:solidFill>
              </a:rPr>
              <a:t>Din funktion som fagchef i beredskabsledelsen aktiveres i det øjeblik, hvor beredskabet er aktiveret.</a:t>
            </a:r>
            <a:endParaRPr lang="da-DK" dirty="0"/>
          </a:p>
          <a:p>
            <a:endParaRPr lang="da-DK" dirty="0"/>
          </a:p>
        </p:txBody>
      </p:sp>
      <p:sp>
        <p:nvSpPr>
          <p:cNvPr id="4" name="Titel 3">
            <a:extLst>
              <a:ext uri="{FF2B5EF4-FFF2-40B4-BE49-F238E27FC236}">
                <a16:creationId xmlns:a16="http://schemas.microsoft.com/office/drawing/2014/main" id="{8572AFC5-6C73-814F-8592-BBAAADBA50EE}"/>
              </a:ext>
            </a:extLst>
          </p:cNvPr>
          <p:cNvSpPr>
            <a:spLocks noGrp="1"/>
          </p:cNvSpPr>
          <p:nvPr>
            <p:ph type="title"/>
          </p:nvPr>
        </p:nvSpPr>
        <p:spPr/>
        <p:txBody>
          <a:bodyPr/>
          <a:lstStyle/>
          <a:p>
            <a:r>
              <a:rPr lang="da-DK" dirty="0"/>
              <a:t>Beredskabsspil – Rollebeskrivelser</a:t>
            </a:r>
          </a:p>
        </p:txBody>
      </p:sp>
      <p:sp>
        <p:nvSpPr>
          <p:cNvPr id="5" name="Pladsholder til tekst 4">
            <a:extLst>
              <a:ext uri="{FF2B5EF4-FFF2-40B4-BE49-F238E27FC236}">
                <a16:creationId xmlns:a16="http://schemas.microsoft.com/office/drawing/2014/main" id="{676E3BC2-1543-4449-8E26-4DE38E900E04}"/>
              </a:ext>
            </a:extLst>
          </p:cNvPr>
          <p:cNvSpPr>
            <a:spLocks noGrp="1"/>
          </p:cNvSpPr>
          <p:nvPr>
            <p:ph type="body" sz="quarter" idx="11"/>
          </p:nvPr>
        </p:nvSpPr>
        <p:spPr/>
        <p:txBody>
          <a:bodyPr/>
          <a:lstStyle/>
          <a:p>
            <a:r>
              <a:rPr lang="da-DK">
                <a:solidFill>
                  <a:schemeClr val="tx2"/>
                </a:solidFill>
              </a:rPr>
              <a:t>Rollebeskrivelse: </a:t>
            </a:r>
          </a:p>
        </p:txBody>
      </p:sp>
      <p:sp>
        <p:nvSpPr>
          <p:cNvPr id="6" name="Pladsholder til tekst 5">
            <a:extLst>
              <a:ext uri="{FF2B5EF4-FFF2-40B4-BE49-F238E27FC236}">
                <a16:creationId xmlns:a16="http://schemas.microsoft.com/office/drawing/2014/main" id="{E678DF6F-C312-3046-A078-81723259BDC1}"/>
              </a:ext>
            </a:extLst>
          </p:cNvPr>
          <p:cNvSpPr>
            <a:spLocks noGrp="1"/>
          </p:cNvSpPr>
          <p:nvPr>
            <p:ph type="body" sz="quarter" idx="12"/>
          </p:nvPr>
        </p:nvSpPr>
        <p:spPr/>
        <p:txBody>
          <a:bodyPr/>
          <a:lstStyle/>
          <a:p>
            <a:r>
              <a:rPr lang="da-DK" dirty="0"/>
              <a:t>It-chef</a:t>
            </a:r>
            <a:r>
              <a:rPr lang="da-DK" sz="695" dirty="0"/>
              <a:t> </a:t>
            </a:r>
            <a:endParaRPr lang="da-DK" sz="1400" dirty="0"/>
          </a:p>
        </p:txBody>
      </p:sp>
      <p:sp>
        <p:nvSpPr>
          <p:cNvPr id="8" name="Pladsholder til tekst 7">
            <a:extLst>
              <a:ext uri="{FF2B5EF4-FFF2-40B4-BE49-F238E27FC236}">
                <a16:creationId xmlns:a16="http://schemas.microsoft.com/office/drawing/2014/main" id="{77837813-5900-854A-81D2-B8FF8B797C9D}"/>
              </a:ext>
            </a:extLst>
          </p:cNvPr>
          <p:cNvSpPr>
            <a:spLocks noGrp="1" noChangeAspect="1"/>
          </p:cNvSpPr>
          <p:nvPr>
            <p:ph type="body" sz="quarter" idx="17"/>
          </p:nvPr>
        </p:nvSpPr>
        <p:spPr>
          <a:xfrm>
            <a:off x="6550008" y="6020548"/>
            <a:ext cx="539159" cy="540000"/>
          </a:xfrm>
          <a:blipFill>
            <a:blip r:embed="rId3"/>
            <a:stretch>
              <a:fillRect/>
            </a:stretch>
          </a:blipFill>
        </p:spPr>
        <p:txBody>
          <a:bodyPr/>
          <a:lstStyle/>
          <a:p>
            <a:endParaRPr lang="da-DK" dirty="0"/>
          </a:p>
        </p:txBody>
      </p:sp>
      <p:sp>
        <p:nvSpPr>
          <p:cNvPr id="10" name="Pladsholder til tekst 9">
            <a:extLst>
              <a:ext uri="{FF2B5EF4-FFF2-40B4-BE49-F238E27FC236}">
                <a16:creationId xmlns:a16="http://schemas.microsoft.com/office/drawing/2014/main" id="{FBD4FB7B-583A-DB48-B6C1-6E35B7D81FD7}"/>
              </a:ext>
            </a:extLst>
          </p:cNvPr>
          <p:cNvSpPr>
            <a:spLocks noGrp="1"/>
          </p:cNvSpPr>
          <p:nvPr>
            <p:ph type="body" sz="quarter" idx="20"/>
          </p:nvPr>
        </p:nvSpPr>
        <p:spPr/>
        <p:txBody>
          <a:bodyPr/>
          <a:lstStyle/>
          <a:p>
            <a:r>
              <a:rPr lang="da-DK" dirty="0"/>
              <a:t>Fagchef</a:t>
            </a:r>
          </a:p>
        </p:txBody>
      </p:sp>
      <p:sp>
        <p:nvSpPr>
          <p:cNvPr id="14" name="Pladsholder til tekst 13">
            <a:extLst>
              <a:ext uri="{FF2B5EF4-FFF2-40B4-BE49-F238E27FC236}">
                <a16:creationId xmlns:a16="http://schemas.microsoft.com/office/drawing/2014/main" id="{70E8CBF9-8F4A-4246-AD6D-D79D1AEC8CCE}"/>
              </a:ext>
            </a:extLst>
          </p:cNvPr>
          <p:cNvSpPr>
            <a:spLocks noGrp="1"/>
          </p:cNvSpPr>
          <p:nvPr>
            <p:ph type="body" sz="quarter" idx="19"/>
          </p:nvPr>
        </p:nvSpPr>
        <p:spPr/>
        <p:txBody>
          <a:bodyPr/>
          <a:lstStyle/>
          <a:p>
            <a:endParaRPr lang="da-DK"/>
          </a:p>
        </p:txBody>
      </p:sp>
      <p:sp>
        <p:nvSpPr>
          <p:cNvPr id="13" name="Pladsholder til tekst 18">
            <a:extLst>
              <a:ext uri="{FF2B5EF4-FFF2-40B4-BE49-F238E27FC236}">
                <a16:creationId xmlns:a16="http://schemas.microsoft.com/office/drawing/2014/main" id="{1C1D1594-95F4-804E-928F-5A373E14FED9}"/>
              </a:ext>
            </a:extLst>
          </p:cNvPr>
          <p:cNvSpPr txBox="1">
            <a:spLocks noChangeAspect="1"/>
          </p:cNvSpPr>
          <p:nvPr/>
        </p:nvSpPr>
        <p:spPr>
          <a:xfrm>
            <a:off x="6566879" y="1704806"/>
            <a:ext cx="539160" cy="540000"/>
          </a:xfrm>
          <a:prstGeom prst="rect">
            <a:avLst/>
          </a:prstGeom>
          <a:blipFill>
            <a:blip r:embed="rId4"/>
            <a:stretch>
              <a:fillRect/>
            </a:stretch>
          </a:blipFill>
        </p:spPr>
        <p:txBody>
          <a:bodyPr vert="horz" lIns="0" tIns="0" rIns="0" bIns="0" rtlCol="0">
            <a:noAutofit/>
          </a:bodyPr>
          <a:lstStyle>
            <a:lvl1pPr marL="0" indent="0" algn="l" defTabSz="269254" rtl="0" eaLnBrk="1" latinLnBrk="0" hangingPunct="1">
              <a:lnSpc>
                <a:spcPct val="100000"/>
              </a:lnSpc>
              <a:spcBef>
                <a:spcPts val="0"/>
              </a:spcBef>
              <a:spcAft>
                <a:spcPts val="0"/>
              </a:spcAft>
              <a:buFont typeface="Arial" panose="020B0604020202020204" pitchFamily="34" charset="0"/>
              <a:buNone/>
              <a:defRPr sz="1400" kern="1200">
                <a:solidFill>
                  <a:srgbClr val="343536"/>
                </a:solidFill>
                <a:latin typeface="Arial" panose="020B0604020202020204" pitchFamily="34" charset="0"/>
                <a:ea typeface="+mn-ea"/>
                <a:cs typeface="Arial" panose="020B0604020202020204" pitchFamily="34" charset="0"/>
              </a:defRPr>
            </a:lvl1pPr>
            <a:lvl2pPr marL="201941"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2pPr>
            <a:lvl3pPr marL="336569"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3pPr>
            <a:lvl4pPr marL="471196"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4pPr>
            <a:lvl5pPr marL="605822"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5pPr>
            <a:lvl6pPr marL="740449"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6pPr>
            <a:lvl7pPr marL="875076"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7pPr>
            <a:lvl8pPr marL="1009704"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8pPr>
            <a:lvl9pPr marL="1144331"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9pPr>
          </a:lstStyle>
          <a:p>
            <a:endParaRPr lang="da-DK" dirty="0"/>
          </a:p>
        </p:txBody>
      </p:sp>
    </p:spTree>
    <p:extLst>
      <p:ext uri="{BB962C8B-B14F-4D97-AF65-F5344CB8AC3E}">
        <p14:creationId xmlns:p14="http://schemas.microsoft.com/office/powerpoint/2010/main" val="391718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a:extLst>
              <a:ext uri="{FF2B5EF4-FFF2-40B4-BE49-F238E27FC236}">
                <a16:creationId xmlns:a16="http://schemas.microsoft.com/office/drawing/2014/main" id="{98D54095-C78E-7F4D-854C-2E393C9D02CC}"/>
              </a:ext>
            </a:extLst>
          </p:cNvPr>
          <p:cNvSpPr>
            <a:spLocks noGrp="1"/>
          </p:cNvSpPr>
          <p:nvPr>
            <p:ph type="body" sz="quarter" idx="10"/>
          </p:nvPr>
        </p:nvSpPr>
        <p:spPr/>
        <p:txBody>
          <a:bodyPr/>
          <a:lstStyle/>
          <a:p>
            <a:r>
              <a:rPr lang="da-DK" dirty="0">
                <a:solidFill>
                  <a:schemeClr val="tx2"/>
                </a:solidFill>
              </a:rPr>
              <a:t>Du indgår som koordinator i beredskabsledelsen. Du bistår beredskabslederen, og sikrer koordinering af de enkelte aktiviteter.</a:t>
            </a:r>
          </a:p>
          <a:p>
            <a:r>
              <a:rPr lang="da-DK" dirty="0">
                <a:solidFill>
                  <a:schemeClr val="tx2"/>
                </a:solidFill>
              </a:rPr>
              <a:t> </a:t>
            </a:r>
          </a:p>
          <a:p>
            <a:r>
              <a:rPr lang="da-DK" dirty="0">
                <a:solidFill>
                  <a:schemeClr val="tx2"/>
                </a:solidFill>
              </a:rPr>
              <a:t>Du skal udføre dit arbejde i krisestaben ud fra de retningslinjer, som er i beredskabsplanen med reference til beredskabslederen.</a:t>
            </a:r>
          </a:p>
          <a:p>
            <a:endParaRPr lang="da-DK" dirty="0">
              <a:solidFill>
                <a:schemeClr val="tx2"/>
              </a:solidFill>
            </a:endParaRPr>
          </a:p>
          <a:p>
            <a:r>
              <a:rPr lang="da-DK" dirty="0">
                <a:solidFill>
                  <a:schemeClr val="tx2"/>
                </a:solidFill>
              </a:rPr>
              <a:t>Din funktion som koordinator i beredskabsledelsen aktiveres i det øjeblik, hvor beredskabet er aktiveret.</a:t>
            </a:r>
            <a:endParaRPr lang="da-DK" dirty="0"/>
          </a:p>
          <a:p>
            <a:endParaRPr lang="da-DK" dirty="0"/>
          </a:p>
        </p:txBody>
      </p:sp>
      <p:sp>
        <p:nvSpPr>
          <p:cNvPr id="3" name="Pladsholder til tekst 2">
            <a:extLst>
              <a:ext uri="{FF2B5EF4-FFF2-40B4-BE49-F238E27FC236}">
                <a16:creationId xmlns:a16="http://schemas.microsoft.com/office/drawing/2014/main" id="{318B95E5-068C-234D-97B0-1430AF1EF3C0}"/>
              </a:ext>
            </a:extLst>
          </p:cNvPr>
          <p:cNvSpPr>
            <a:spLocks noGrp="1"/>
          </p:cNvSpPr>
          <p:nvPr>
            <p:ph type="body" sz="quarter" idx="18"/>
          </p:nvPr>
        </p:nvSpPr>
        <p:spPr/>
        <p:txBody>
          <a:bodyPr/>
          <a:lstStyle/>
          <a:p>
            <a:r>
              <a:rPr lang="da-DK" dirty="0">
                <a:solidFill>
                  <a:schemeClr val="tx2"/>
                </a:solidFill>
              </a:rPr>
              <a:t>Du er organisationens DPO, og du indgår som rådgiver i beredskabsledelsen i det omfang, behandling af persondata er berørt af krisen.</a:t>
            </a:r>
          </a:p>
          <a:p>
            <a:endParaRPr lang="da-DK" dirty="0">
              <a:solidFill>
                <a:schemeClr val="tx2"/>
              </a:solidFill>
            </a:endParaRPr>
          </a:p>
          <a:p>
            <a:r>
              <a:rPr lang="da-DK" dirty="0">
                <a:solidFill>
                  <a:schemeClr val="tx2"/>
                </a:solidFill>
              </a:rPr>
              <a:t>Du skal løbende vurdere konsekvenserne for persondata, og rådgive om korrekt håndtering af situationen i forhold til behandling af persondata.</a:t>
            </a:r>
          </a:p>
          <a:p>
            <a:endParaRPr lang="da-DK" dirty="0">
              <a:solidFill>
                <a:schemeClr val="tx2"/>
              </a:solidFill>
            </a:endParaRPr>
          </a:p>
          <a:p>
            <a:r>
              <a:rPr lang="da-DK" dirty="0">
                <a:solidFill>
                  <a:schemeClr val="tx2"/>
                </a:solidFill>
              </a:rPr>
              <a:t>Modsat de øvrige deltagere refererer du ikke nødvendigvis til beredskabsledelsen, men følger i stedet dine normale referencer.</a:t>
            </a:r>
          </a:p>
          <a:p>
            <a:endParaRPr lang="da-DK" dirty="0"/>
          </a:p>
        </p:txBody>
      </p:sp>
      <p:sp>
        <p:nvSpPr>
          <p:cNvPr id="4" name="Titel 3">
            <a:extLst>
              <a:ext uri="{FF2B5EF4-FFF2-40B4-BE49-F238E27FC236}">
                <a16:creationId xmlns:a16="http://schemas.microsoft.com/office/drawing/2014/main" id="{18AC1C3A-DD0E-3B4E-9800-772B084493B0}"/>
              </a:ext>
            </a:extLst>
          </p:cNvPr>
          <p:cNvSpPr>
            <a:spLocks noGrp="1"/>
          </p:cNvSpPr>
          <p:nvPr>
            <p:ph type="title"/>
          </p:nvPr>
        </p:nvSpPr>
        <p:spPr/>
        <p:txBody>
          <a:bodyPr/>
          <a:lstStyle/>
          <a:p>
            <a:r>
              <a:rPr lang="da-DK" dirty="0"/>
              <a:t>Beredskabsspil – Rollebeskrivelser</a:t>
            </a:r>
          </a:p>
        </p:txBody>
      </p:sp>
      <p:sp>
        <p:nvSpPr>
          <p:cNvPr id="5" name="Pladsholder til tekst 4">
            <a:extLst>
              <a:ext uri="{FF2B5EF4-FFF2-40B4-BE49-F238E27FC236}">
                <a16:creationId xmlns:a16="http://schemas.microsoft.com/office/drawing/2014/main" id="{B7E77CC4-130D-9B4B-B5E7-FDE584FD374E}"/>
              </a:ext>
            </a:extLst>
          </p:cNvPr>
          <p:cNvSpPr>
            <a:spLocks noGrp="1"/>
          </p:cNvSpPr>
          <p:nvPr>
            <p:ph type="body" sz="quarter" idx="11"/>
          </p:nvPr>
        </p:nvSpPr>
        <p:spPr/>
        <p:txBody>
          <a:bodyPr/>
          <a:lstStyle/>
          <a:p>
            <a:r>
              <a:rPr lang="da-DK" dirty="0">
                <a:solidFill>
                  <a:schemeClr val="tx2"/>
                </a:solidFill>
              </a:rPr>
              <a:t>Rollebeskrivelse: </a:t>
            </a:r>
          </a:p>
        </p:txBody>
      </p:sp>
      <p:sp>
        <p:nvSpPr>
          <p:cNvPr id="6" name="Pladsholder til tekst 5">
            <a:extLst>
              <a:ext uri="{FF2B5EF4-FFF2-40B4-BE49-F238E27FC236}">
                <a16:creationId xmlns:a16="http://schemas.microsoft.com/office/drawing/2014/main" id="{FB40A54F-F00A-6C4B-88E3-86F449CE82C1}"/>
              </a:ext>
            </a:extLst>
          </p:cNvPr>
          <p:cNvSpPr>
            <a:spLocks noGrp="1"/>
          </p:cNvSpPr>
          <p:nvPr>
            <p:ph type="body" sz="quarter" idx="12"/>
          </p:nvPr>
        </p:nvSpPr>
        <p:spPr/>
        <p:txBody>
          <a:bodyPr/>
          <a:lstStyle/>
          <a:p>
            <a:r>
              <a:rPr lang="da-DK" dirty="0"/>
              <a:t>Beredskabskoordinator</a:t>
            </a:r>
            <a:endParaRPr lang="da-DK" sz="1400" dirty="0"/>
          </a:p>
        </p:txBody>
      </p:sp>
      <p:sp>
        <p:nvSpPr>
          <p:cNvPr id="7" name="Pladsholder til tekst 6">
            <a:extLst>
              <a:ext uri="{FF2B5EF4-FFF2-40B4-BE49-F238E27FC236}">
                <a16:creationId xmlns:a16="http://schemas.microsoft.com/office/drawing/2014/main" id="{DBA26911-016A-094A-9E26-625B71BB051D}"/>
              </a:ext>
            </a:extLst>
          </p:cNvPr>
          <p:cNvSpPr>
            <a:spLocks noGrp="1" noChangeAspect="1"/>
          </p:cNvSpPr>
          <p:nvPr>
            <p:ph type="body" sz="quarter" idx="13"/>
          </p:nvPr>
        </p:nvSpPr>
        <p:spPr>
          <a:xfrm>
            <a:off x="6590348" y="1710868"/>
            <a:ext cx="540000" cy="566893"/>
          </a:xfrm>
          <a:blipFill>
            <a:blip r:embed="rId3"/>
            <a:stretch>
              <a:fillRect/>
            </a:stretch>
          </a:blipFill>
        </p:spPr>
        <p:txBody>
          <a:bodyPr/>
          <a:lstStyle/>
          <a:p>
            <a:endParaRPr lang="da-DK" dirty="0"/>
          </a:p>
        </p:txBody>
      </p:sp>
      <p:sp>
        <p:nvSpPr>
          <p:cNvPr id="8" name="Pladsholder til tekst 7">
            <a:extLst>
              <a:ext uri="{FF2B5EF4-FFF2-40B4-BE49-F238E27FC236}">
                <a16:creationId xmlns:a16="http://schemas.microsoft.com/office/drawing/2014/main" id="{AAE3F932-C2D0-3543-BC92-F28CEF24530F}"/>
              </a:ext>
            </a:extLst>
          </p:cNvPr>
          <p:cNvSpPr>
            <a:spLocks noGrp="1" noChangeAspect="1"/>
          </p:cNvSpPr>
          <p:nvPr>
            <p:ph type="body" sz="quarter" idx="17"/>
          </p:nvPr>
        </p:nvSpPr>
        <p:spPr>
          <a:xfrm>
            <a:off x="6550008" y="6020548"/>
            <a:ext cx="539159" cy="540000"/>
          </a:xfrm>
          <a:blipFill>
            <a:blip r:embed="rId4"/>
            <a:stretch>
              <a:fillRect/>
            </a:stretch>
          </a:blipFill>
        </p:spPr>
        <p:txBody>
          <a:bodyPr/>
          <a:lstStyle/>
          <a:p>
            <a:endParaRPr lang="da-DK" dirty="0"/>
          </a:p>
        </p:txBody>
      </p:sp>
      <p:sp>
        <p:nvSpPr>
          <p:cNvPr id="10" name="Pladsholder til tekst 9">
            <a:extLst>
              <a:ext uri="{FF2B5EF4-FFF2-40B4-BE49-F238E27FC236}">
                <a16:creationId xmlns:a16="http://schemas.microsoft.com/office/drawing/2014/main" id="{CCA1EDB6-6977-A049-8A72-2388C7BAE742}"/>
              </a:ext>
            </a:extLst>
          </p:cNvPr>
          <p:cNvSpPr>
            <a:spLocks noGrp="1"/>
          </p:cNvSpPr>
          <p:nvPr>
            <p:ph type="body" sz="quarter" idx="20"/>
          </p:nvPr>
        </p:nvSpPr>
        <p:spPr>
          <a:xfrm>
            <a:off x="741188" y="6391416"/>
            <a:ext cx="4429526" cy="288714"/>
          </a:xfrm>
        </p:spPr>
        <p:txBody>
          <a:bodyPr/>
          <a:lstStyle/>
          <a:p>
            <a:r>
              <a:rPr lang="da-DK" dirty="0"/>
              <a:t>Databeskyttelsesrådgiver (DPO)</a:t>
            </a:r>
            <a:r>
              <a:rPr lang="da-DK" sz="695" dirty="0"/>
              <a:t> </a:t>
            </a:r>
            <a:endParaRPr lang="da-DK" sz="1400" dirty="0"/>
          </a:p>
        </p:txBody>
      </p:sp>
      <p:sp>
        <p:nvSpPr>
          <p:cNvPr id="14" name="Pladsholder til tekst 13">
            <a:extLst>
              <a:ext uri="{FF2B5EF4-FFF2-40B4-BE49-F238E27FC236}">
                <a16:creationId xmlns:a16="http://schemas.microsoft.com/office/drawing/2014/main" id="{D7F35FE9-A99A-0A4A-8E91-F4010AD546C2}"/>
              </a:ext>
            </a:extLst>
          </p:cNvPr>
          <p:cNvSpPr>
            <a:spLocks noGrp="1"/>
          </p:cNvSpPr>
          <p:nvPr>
            <p:ph type="body" sz="quarter" idx="19"/>
          </p:nvPr>
        </p:nvSpPr>
        <p:spPr/>
        <p:txBody>
          <a:bodyPr/>
          <a:lstStyle/>
          <a:p>
            <a:endParaRPr lang="da-DK" dirty="0"/>
          </a:p>
        </p:txBody>
      </p:sp>
    </p:spTree>
    <p:extLst>
      <p:ext uri="{BB962C8B-B14F-4D97-AF65-F5344CB8AC3E}">
        <p14:creationId xmlns:p14="http://schemas.microsoft.com/office/powerpoint/2010/main" val="632382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a:extLst>
              <a:ext uri="{FF2B5EF4-FFF2-40B4-BE49-F238E27FC236}">
                <a16:creationId xmlns:a16="http://schemas.microsoft.com/office/drawing/2014/main" id="{01D3E27D-ECBE-754C-A861-5E52700F4012}"/>
              </a:ext>
            </a:extLst>
          </p:cNvPr>
          <p:cNvSpPr>
            <a:spLocks noGrp="1"/>
          </p:cNvSpPr>
          <p:nvPr>
            <p:ph type="body" sz="quarter" idx="10"/>
          </p:nvPr>
        </p:nvSpPr>
        <p:spPr/>
        <p:txBody>
          <a:bodyPr/>
          <a:lstStyle/>
          <a:p>
            <a:r>
              <a:rPr lang="da-DK" dirty="0">
                <a:solidFill>
                  <a:schemeClr val="tx2"/>
                </a:solidFill>
              </a:rPr>
              <a:t>Du opretter og vedligeholder en hændelseslog. I denne simulation gør du det ved, at du sammenholder indspilskort og de handlingskort, der sættes på væggen undervejs i spillet. </a:t>
            </a:r>
          </a:p>
          <a:p>
            <a:endParaRPr lang="da-DK" dirty="0">
              <a:solidFill>
                <a:schemeClr val="tx2"/>
              </a:solidFill>
            </a:endParaRPr>
          </a:p>
          <a:p>
            <a:r>
              <a:rPr lang="da-DK" dirty="0">
                <a:solidFill>
                  <a:schemeClr val="tx2"/>
                </a:solidFill>
              </a:rPr>
              <a:t>Under den efterfølgende evaluering er det din opgave, at komme med dine refleksioner over forløbet, og således have en særlig funktion i forhold til at sikre, at evalueringen kommer hele vejen rundt.</a:t>
            </a:r>
          </a:p>
          <a:p>
            <a:endParaRPr lang="da-DK" dirty="0">
              <a:solidFill>
                <a:schemeClr val="tx2"/>
              </a:solidFill>
            </a:endParaRPr>
          </a:p>
          <a:p>
            <a:endParaRPr lang="da-DK" dirty="0"/>
          </a:p>
        </p:txBody>
      </p:sp>
      <p:sp>
        <p:nvSpPr>
          <p:cNvPr id="3" name="Pladsholder til tekst 2">
            <a:extLst>
              <a:ext uri="{FF2B5EF4-FFF2-40B4-BE49-F238E27FC236}">
                <a16:creationId xmlns:a16="http://schemas.microsoft.com/office/drawing/2014/main" id="{ACC340E7-91C1-4F48-9513-BC45CB816425}"/>
              </a:ext>
            </a:extLst>
          </p:cNvPr>
          <p:cNvSpPr>
            <a:spLocks noGrp="1"/>
          </p:cNvSpPr>
          <p:nvPr>
            <p:ph type="body" sz="quarter" idx="18"/>
          </p:nvPr>
        </p:nvSpPr>
        <p:spPr/>
        <p:txBody>
          <a:bodyPr/>
          <a:lstStyle/>
          <a:p>
            <a:r>
              <a:rPr lang="da-DK" dirty="0">
                <a:solidFill>
                  <a:schemeClr val="tx2"/>
                </a:solidFill>
              </a:rPr>
              <a:t>(Udfyld selv)</a:t>
            </a:r>
            <a:endParaRPr lang="da-DK" dirty="0"/>
          </a:p>
          <a:p>
            <a:endParaRPr lang="da-DK" dirty="0"/>
          </a:p>
        </p:txBody>
      </p:sp>
      <p:sp>
        <p:nvSpPr>
          <p:cNvPr id="4" name="Titel 3">
            <a:extLst>
              <a:ext uri="{FF2B5EF4-FFF2-40B4-BE49-F238E27FC236}">
                <a16:creationId xmlns:a16="http://schemas.microsoft.com/office/drawing/2014/main" id="{B6A1FFDD-0275-9042-8887-050810317594}"/>
              </a:ext>
            </a:extLst>
          </p:cNvPr>
          <p:cNvSpPr>
            <a:spLocks noGrp="1"/>
          </p:cNvSpPr>
          <p:nvPr>
            <p:ph type="title"/>
          </p:nvPr>
        </p:nvSpPr>
        <p:spPr/>
        <p:txBody>
          <a:bodyPr/>
          <a:lstStyle/>
          <a:p>
            <a:r>
              <a:rPr lang="da-DK" dirty="0"/>
              <a:t>Beredskabsspil – Rollebeskrivelser</a:t>
            </a:r>
          </a:p>
        </p:txBody>
      </p:sp>
      <p:sp>
        <p:nvSpPr>
          <p:cNvPr id="7" name="Pladsholder til tekst 6">
            <a:extLst>
              <a:ext uri="{FF2B5EF4-FFF2-40B4-BE49-F238E27FC236}">
                <a16:creationId xmlns:a16="http://schemas.microsoft.com/office/drawing/2014/main" id="{55F59149-4AA9-5C4A-97CC-9C30CC4EB08C}"/>
              </a:ext>
            </a:extLst>
          </p:cNvPr>
          <p:cNvSpPr>
            <a:spLocks noGrp="1" noChangeAspect="1"/>
          </p:cNvSpPr>
          <p:nvPr>
            <p:ph type="body" sz="quarter" idx="13"/>
          </p:nvPr>
        </p:nvSpPr>
        <p:spPr>
          <a:xfrm>
            <a:off x="6590349" y="1710868"/>
            <a:ext cx="539159" cy="540000"/>
          </a:xfrm>
          <a:blipFill>
            <a:blip r:embed="rId3"/>
            <a:stretch>
              <a:fillRect/>
            </a:stretch>
          </a:blipFill>
        </p:spPr>
        <p:txBody>
          <a:bodyPr/>
          <a:lstStyle/>
          <a:p>
            <a:endParaRPr lang="da-DK" dirty="0"/>
          </a:p>
        </p:txBody>
      </p:sp>
      <p:sp>
        <p:nvSpPr>
          <p:cNvPr id="8" name="Pladsholder til tekst 7">
            <a:extLst>
              <a:ext uri="{FF2B5EF4-FFF2-40B4-BE49-F238E27FC236}">
                <a16:creationId xmlns:a16="http://schemas.microsoft.com/office/drawing/2014/main" id="{2CB89482-8E8D-5C4B-8E2B-E536081C18F4}"/>
              </a:ext>
            </a:extLst>
          </p:cNvPr>
          <p:cNvSpPr>
            <a:spLocks noGrp="1" noChangeAspect="1"/>
          </p:cNvSpPr>
          <p:nvPr>
            <p:ph type="body" sz="quarter" idx="17"/>
          </p:nvPr>
        </p:nvSpPr>
        <p:spPr>
          <a:xfrm>
            <a:off x="6550008" y="6020548"/>
            <a:ext cx="539159" cy="540000"/>
          </a:xfrm>
          <a:blipFill>
            <a:blip r:embed="rId4"/>
            <a:stretch>
              <a:fillRect/>
            </a:stretch>
          </a:blipFill>
        </p:spPr>
        <p:txBody>
          <a:bodyPr/>
          <a:lstStyle/>
          <a:p>
            <a:endParaRPr lang="da-DK" dirty="0"/>
          </a:p>
        </p:txBody>
      </p:sp>
      <p:sp>
        <p:nvSpPr>
          <p:cNvPr id="10" name="Pladsholder til tekst 9">
            <a:extLst>
              <a:ext uri="{FF2B5EF4-FFF2-40B4-BE49-F238E27FC236}">
                <a16:creationId xmlns:a16="http://schemas.microsoft.com/office/drawing/2014/main" id="{6D001DB2-4B66-3E4F-90B5-EFE3EA0859BD}"/>
              </a:ext>
            </a:extLst>
          </p:cNvPr>
          <p:cNvSpPr>
            <a:spLocks noGrp="1"/>
          </p:cNvSpPr>
          <p:nvPr>
            <p:ph type="body" sz="quarter" idx="20"/>
          </p:nvPr>
        </p:nvSpPr>
        <p:spPr/>
        <p:txBody>
          <a:bodyPr/>
          <a:lstStyle/>
          <a:p>
            <a:r>
              <a:rPr lang="da-DK" dirty="0"/>
              <a:t>(Udfyld selv)</a:t>
            </a:r>
          </a:p>
        </p:txBody>
      </p:sp>
      <p:sp>
        <p:nvSpPr>
          <p:cNvPr id="12" name="Pladsholder til tekst 11">
            <a:extLst>
              <a:ext uri="{FF2B5EF4-FFF2-40B4-BE49-F238E27FC236}">
                <a16:creationId xmlns:a16="http://schemas.microsoft.com/office/drawing/2014/main" id="{2AF9BAB5-476B-D045-8FA9-D257F97BB378}"/>
              </a:ext>
            </a:extLst>
          </p:cNvPr>
          <p:cNvSpPr>
            <a:spLocks noGrp="1"/>
          </p:cNvSpPr>
          <p:nvPr>
            <p:ph type="body" sz="quarter" idx="12"/>
          </p:nvPr>
        </p:nvSpPr>
        <p:spPr/>
        <p:txBody>
          <a:bodyPr/>
          <a:lstStyle/>
          <a:p>
            <a:r>
              <a:rPr lang="da-DK" dirty="0"/>
              <a:t>Logfører / sekretær</a:t>
            </a:r>
            <a:endParaRPr lang="da-DK" sz="1400" dirty="0"/>
          </a:p>
        </p:txBody>
      </p:sp>
      <p:sp>
        <p:nvSpPr>
          <p:cNvPr id="17" name="Pladsholder til tekst 16">
            <a:extLst>
              <a:ext uri="{FF2B5EF4-FFF2-40B4-BE49-F238E27FC236}">
                <a16:creationId xmlns:a16="http://schemas.microsoft.com/office/drawing/2014/main" id="{5F1A24FF-C036-AC42-B220-3CA9B6579E25}"/>
              </a:ext>
            </a:extLst>
          </p:cNvPr>
          <p:cNvSpPr>
            <a:spLocks noGrp="1"/>
          </p:cNvSpPr>
          <p:nvPr>
            <p:ph type="body" sz="quarter" idx="11"/>
          </p:nvPr>
        </p:nvSpPr>
        <p:spPr/>
        <p:txBody>
          <a:bodyPr/>
          <a:lstStyle/>
          <a:p>
            <a:endParaRPr lang="da-DK"/>
          </a:p>
        </p:txBody>
      </p:sp>
      <p:sp>
        <p:nvSpPr>
          <p:cNvPr id="19" name="Pladsholder til tekst 18">
            <a:extLst>
              <a:ext uri="{FF2B5EF4-FFF2-40B4-BE49-F238E27FC236}">
                <a16:creationId xmlns:a16="http://schemas.microsoft.com/office/drawing/2014/main" id="{75E30320-AED4-3349-846A-BF42527D84CA}"/>
              </a:ext>
            </a:extLst>
          </p:cNvPr>
          <p:cNvSpPr>
            <a:spLocks noGrp="1"/>
          </p:cNvSpPr>
          <p:nvPr>
            <p:ph type="body" sz="quarter" idx="19"/>
          </p:nvPr>
        </p:nvSpPr>
        <p:spPr/>
        <p:txBody>
          <a:bodyPr/>
          <a:lstStyle/>
          <a:p>
            <a:endParaRPr lang="da-DK"/>
          </a:p>
        </p:txBody>
      </p:sp>
      <p:sp>
        <p:nvSpPr>
          <p:cNvPr id="5" name="Tekstfelt 4">
            <a:extLst>
              <a:ext uri="{FF2B5EF4-FFF2-40B4-BE49-F238E27FC236}">
                <a16:creationId xmlns:a16="http://schemas.microsoft.com/office/drawing/2014/main" id="{1A20A270-5CF4-1641-ACD2-2EAB398CA878}"/>
              </a:ext>
            </a:extLst>
          </p:cNvPr>
          <p:cNvSpPr txBox="1"/>
          <p:nvPr/>
        </p:nvSpPr>
        <p:spPr>
          <a:xfrm>
            <a:off x="-1237129" y="7885355"/>
            <a:ext cx="0" cy="0"/>
          </a:xfrm>
          <a:prstGeom prst="rect">
            <a:avLst/>
          </a:prstGeom>
          <a:noFill/>
        </p:spPr>
        <p:txBody>
          <a:bodyPr wrap="none" lIns="0" tIns="0" rIns="0" bIns="0" rtlCol="0">
            <a:noAutofit/>
          </a:bodyPr>
          <a:lstStyle/>
          <a:p>
            <a:pPr algn="l"/>
            <a:endParaRPr lang="da-DK" sz="1200" dirty="0" err="1">
              <a:solidFill>
                <a:srgbClr val="343536"/>
              </a:solidFill>
              <a:ea typeface="Work Sans" charset="0"/>
              <a:cs typeface="Work Sans" charset="0"/>
            </a:endParaRPr>
          </a:p>
        </p:txBody>
      </p:sp>
    </p:spTree>
    <p:extLst>
      <p:ext uri="{BB962C8B-B14F-4D97-AF65-F5344CB8AC3E}">
        <p14:creationId xmlns:p14="http://schemas.microsoft.com/office/powerpoint/2010/main" val="682170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el 20">
            <a:extLst>
              <a:ext uri="{FF2B5EF4-FFF2-40B4-BE49-F238E27FC236}">
                <a16:creationId xmlns:a16="http://schemas.microsoft.com/office/drawing/2014/main" id="{8F68DAE3-EEE0-3244-9F0E-2A63CBA6E57B}"/>
              </a:ext>
            </a:extLst>
          </p:cNvPr>
          <p:cNvSpPr>
            <a:spLocks noGrp="1"/>
          </p:cNvSpPr>
          <p:nvPr>
            <p:ph type="title"/>
          </p:nvPr>
        </p:nvSpPr>
        <p:spPr/>
        <p:txBody>
          <a:bodyPr/>
          <a:lstStyle/>
          <a:p>
            <a:r>
              <a:rPr lang="da-DK" dirty="0"/>
              <a:t>Beredskabsspil – </a:t>
            </a:r>
            <a:r>
              <a:rPr lang="da-DK" dirty="0" err="1"/>
              <a:t>Indspilskort</a:t>
            </a:r>
            <a:r>
              <a:rPr lang="da-DK" dirty="0"/>
              <a:t/>
            </a:r>
            <a:br>
              <a:rPr lang="da-DK" dirty="0"/>
            </a:br>
            <a:r>
              <a:rPr lang="da-DK" b="0" dirty="0" err="1" smtClean="0"/>
              <a:t>Casestory</a:t>
            </a:r>
            <a:r>
              <a:rPr lang="da-DK" b="0" dirty="0" smtClean="0"/>
              <a:t> </a:t>
            </a:r>
            <a:r>
              <a:rPr lang="da-DK" b="0" dirty="0"/>
              <a:t>2</a:t>
            </a:r>
            <a:endParaRPr lang="da-DK" dirty="0"/>
          </a:p>
        </p:txBody>
      </p:sp>
      <p:sp>
        <p:nvSpPr>
          <p:cNvPr id="22" name="Pladsholder til tekst 21">
            <a:extLst>
              <a:ext uri="{FF2B5EF4-FFF2-40B4-BE49-F238E27FC236}">
                <a16:creationId xmlns:a16="http://schemas.microsoft.com/office/drawing/2014/main" id="{8FFDB45B-5BEB-7D4D-90BD-04FB1EB9B796}"/>
              </a:ext>
            </a:extLst>
          </p:cNvPr>
          <p:cNvSpPr>
            <a:spLocks noGrp="1"/>
          </p:cNvSpPr>
          <p:nvPr>
            <p:ph type="body" sz="quarter" idx="10"/>
          </p:nvPr>
        </p:nvSpPr>
        <p:spPr/>
        <p:txBody>
          <a:bodyPr/>
          <a:lstStyle/>
          <a:p>
            <a:r>
              <a:rPr lang="da-DK" dirty="0"/>
              <a:t>Du får besked om, at I er blevet kontaktet af pressen, som via et anonymt tip har hørt, at I er ramt af et hackerangreb, og at persondata muligvis er blevet lækket. De vil have en kommentar til rygterne.</a:t>
            </a:r>
          </a:p>
          <a:p>
            <a:endParaRPr lang="da-DK" dirty="0"/>
          </a:p>
        </p:txBody>
      </p:sp>
      <p:sp>
        <p:nvSpPr>
          <p:cNvPr id="23" name="Pladsholder til tekst 22">
            <a:extLst>
              <a:ext uri="{FF2B5EF4-FFF2-40B4-BE49-F238E27FC236}">
                <a16:creationId xmlns:a16="http://schemas.microsoft.com/office/drawing/2014/main" id="{CE1A6E75-C4EE-6846-88CF-26CD0E9228D2}"/>
              </a:ext>
            </a:extLst>
          </p:cNvPr>
          <p:cNvSpPr>
            <a:spLocks noGrp="1"/>
          </p:cNvSpPr>
          <p:nvPr>
            <p:ph type="body" sz="quarter" idx="11"/>
          </p:nvPr>
        </p:nvSpPr>
        <p:spPr/>
        <p:txBody>
          <a:bodyPr/>
          <a:lstStyle/>
          <a:p>
            <a:r>
              <a:rPr lang="da-DK" dirty="0" err="1"/>
              <a:t>Indspilskort</a:t>
            </a:r>
            <a:r>
              <a:rPr lang="da-DK" dirty="0"/>
              <a:t> til </a:t>
            </a:r>
            <a:r>
              <a:rPr lang="da-DK" dirty="0" err="1" smtClean="0"/>
              <a:t>casestory</a:t>
            </a:r>
            <a:r>
              <a:rPr lang="da-DK" dirty="0" smtClean="0"/>
              <a:t> </a:t>
            </a:r>
            <a:r>
              <a:rPr lang="da-DK" dirty="0"/>
              <a:t>2 – </a:t>
            </a:r>
            <a:r>
              <a:rPr lang="da-DK" dirty="0" smtClean="0"/>
              <a:t>fase </a:t>
            </a:r>
            <a:r>
              <a:rPr lang="da-DK" dirty="0"/>
              <a:t>1</a:t>
            </a:r>
          </a:p>
        </p:txBody>
      </p:sp>
      <p:sp>
        <p:nvSpPr>
          <p:cNvPr id="24" name="Pladsholder til tekst 23">
            <a:extLst>
              <a:ext uri="{FF2B5EF4-FFF2-40B4-BE49-F238E27FC236}">
                <a16:creationId xmlns:a16="http://schemas.microsoft.com/office/drawing/2014/main" id="{BF35039D-5DEF-2A40-BEAE-CFF1462987B4}"/>
              </a:ext>
            </a:extLst>
          </p:cNvPr>
          <p:cNvSpPr>
            <a:spLocks noGrp="1"/>
          </p:cNvSpPr>
          <p:nvPr>
            <p:ph type="body" sz="quarter" idx="12"/>
          </p:nvPr>
        </p:nvSpPr>
        <p:spPr/>
        <p:txBody>
          <a:bodyPr/>
          <a:lstStyle/>
          <a:p>
            <a:r>
              <a:rPr lang="da-DK" dirty="0"/>
              <a:t>Til den kommunikationsansvarlige</a:t>
            </a:r>
          </a:p>
          <a:p>
            <a:endParaRPr lang="da-DK" dirty="0"/>
          </a:p>
        </p:txBody>
      </p:sp>
      <p:sp>
        <p:nvSpPr>
          <p:cNvPr id="25" name="Pladsholder til tekst 24">
            <a:extLst>
              <a:ext uri="{FF2B5EF4-FFF2-40B4-BE49-F238E27FC236}">
                <a16:creationId xmlns:a16="http://schemas.microsoft.com/office/drawing/2014/main" id="{A8F63DE1-D11F-4E4C-A5C3-23F853B4590D}"/>
              </a:ext>
            </a:extLst>
          </p:cNvPr>
          <p:cNvSpPr>
            <a:spLocks noGrp="1"/>
          </p:cNvSpPr>
          <p:nvPr>
            <p:ph type="body" sz="quarter" idx="13"/>
          </p:nvPr>
        </p:nvSpPr>
        <p:spPr/>
        <p:txBody>
          <a:bodyPr/>
          <a:lstStyle/>
          <a:p>
            <a:endParaRPr lang="da-DK"/>
          </a:p>
        </p:txBody>
      </p:sp>
      <p:sp>
        <p:nvSpPr>
          <p:cNvPr id="26" name="Pladsholder til tekst 25">
            <a:extLst>
              <a:ext uri="{FF2B5EF4-FFF2-40B4-BE49-F238E27FC236}">
                <a16:creationId xmlns:a16="http://schemas.microsoft.com/office/drawing/2014/main" id="{A2909B98-7CC8-6745-8EB8-E4AE263F7F47}"/>
              </a:ext>
            </a:extLst>
          </p:cNvPr>
          <p:cNvSpPr>
            <a:spLocks noGrp="1"/>
          </p:cNvSpPr>
          <p:nvPr>
            <p:ph type="body" sz="quarter" idx="14"/>
          </p:nvPr>
        </p:nvSpPr>
        <p:spPr/>
        <p:txBody>
          <a:bodyPr/>
          <a:lstStyle/>
          <a:p>
            <a:r>
              <a:rPr lang="da-DK" dirty="0"/>
              <a:t>Hvad gør du?</a:t>
            </a:r>
          </a:p>
          <a:p>
            <a:endParaRPr lang="da-DK" dirty="0"/>
          </a:p>
          <a:p>
            <a:endParaRPr lang="da-DK" dirty="0"/>
          </a:p>
        </p:txBody>
      </p:sp>
      <p:sp>
        <p:nvSpPr>
          <p:cNvPr id="29" name="Pladsholder til tekst 28">
            <a:extLst>
              <a:ext uri="{FF2B5EF4-FFF2-40B4-BE49-F238E27FC236}">
                <a16:creationId xmlns:a16="http://schemas.microsoft.com/office/drawing/2014/main" id="{6EE844B5-F45B-1246-AA14-180E6567E54C}"/>
              </a:ext>
            </a:extLst>
          </p:cNvPr>
          <p:cNvSpPr>
            <a:spLocks noGrp="1"/>
          </p:cNvSpPr>
          <p:nvPr>
            <p:ph type="body" sz="quarter" idx="18"/>
          </p:nvPr>
        </p:nvSpPr>
        <p:spPr/>
        <p:txBody>
          <a:bodyPr/>
          <a:lstStyle/>
          <a:p>
            <a:r>
              <a:rPr lang="da-DK" dirty="0"/>
              <a:t>Du får besked om, at flere afdelinger mangler information om, hvad de skal gøre. </a:t>
            </a:r>
            <a:r>
              <a:rPr lang="da-DK" dirty="0" err="1"/>
              <a:t>Servicedesken</a:t>
            </a:r>
            <a:r>
              <a:rPr lang="da-DK" dirty="0"/>
              <a:t> modtager f.eks. fortsat henvendelser fra medarbejdere, som klager over, at </a:t>
            </a:r>
            <a:r>
              <a:rPr lang="da-DK" dirty="0" err="1"/>
              <a:t>PC’erne</a:t>
            </a:r>
            <a:r>
              <a:rPr lang="da-DK" dirty="0"/>
              <a:t> ikke virker. </a:t>
            </a:r>
          </a:p>
          <a:p>
            <a:endParaRPr lang="da-DK" dirty="0"/>
          </a:p>
        </p:txBody>
      </p:sp>
      <p:sp>
        <p:nvSpPr>
          <p:cNvPr id="30" name="Pladsholder til tekst 29">
            <a:extLst>
              <a:ext uri="{FF2B5EF4-FFF2-40B4-BE49-F238E27FC236}">
                <a16:creationId xmlns:a16="http://schemas.microsoft.com/office/drawing/2014/main" id="{41AC94F8-C98E-6A4E-B746-42FCFB3DED1F}"/>
              </a:ext>
            </a:extLst>
          </p:cNvPr>
          <p:cNvSpPr>
            <a:spLocks noGrp="1"/>
          </p:cNvSpPr>
          <p:nvPr>
            <p:ph type="body" sz="quarter" idx="19"/>
          </p:nvPr>
        </p:nvSpPr>
        <p:spPr/>
        <p:txBody>
          <a:bodyPr/>
          <a:lstStyle/>
          <a:p>
            <a:r>
              <a:rPr lang="da-DK" dirty="0" err="1"/>
              <a:t>Indspilskort</a:t>
            </a:r>
            <a:r>
              <a:rPr lang="da-DK" dirty="0"/>
              <a:t> til </a:t>
            </a:r>
            <a:r>
              <a:rPr lang="da-DK" dirty="0" err="1" smtClean="0"/>
              <a:t>casestory</a:t>
            </a:r>
            <a:r>
              <a:rPr lang="da-DK" dirty="0" smtClean="0"/>
              <a:t> </a:t>
            </a:r>
            <a:r>
              <a:rPr lang="da-DK" dirty="0"/>
              <a:t>2 – </a:t>
            </a:r>
            <a:r>
              <a:rPr lang="da-DK" dirty="0" smtClean="0"/>
              <a:t>fase </a:t>
            </a:r>
            <a:r>
              <a:rPr lang="da-DK" dirty="0"/>
              <a:t>2</a:t>
            </a:r>
          </a:p>
        </p:txBody>
      </p:sp>
      <p:sp>
        <p:nvSpPr>
          <p:cNvPr id="31" name="Pladsholder til tekst 30">
            <a:extLst>
              <a:ext uri="{FF2B5EF4-FFF2-40B4-BE49-F238E27FC236}">
                <a16:creationId xmlns:a16="http://schemas.microsoft.com/office/drawing/2014/main" id="{65A0E90A-1808-D94A-89A7-92EF072BFA5F}"/>
              </a:ext>
            </a:extLst>
          </p:cNvPr>
          <p:cNvSpPr>
            <a:spLocks noGrp="1"/>
          </p:cNvSpPr>
          <p:nvPr>
            <p:ph type="body" sz="quarter" idx="20"/>
          </p:nvPr>
        </p:nvSpPr>
        <p:spPr/>
        <p:txBody>
          <a:bodyPr/>
          <a:lstStyle/>
          <a:p>
            <a:r>
              <a:rPr lang="da-DK" dirty="0"/>
              <a:t>Til den kommunikationsansvarlige</a:t>
            </a:r>
          </a:p>
          <a:p>
            <a:endParaRPr lang="da-DK" dirty="0"/>
          </a:p>
        </p:txBody>
      </p:sp>
      <p:sp>
        <p:nvSpPr>
          <p:cNvPr id="32" name="Pladsholder til tekst 31">
            <a:extLst>
              <a:ext uri="{FF2B5EF4-FFF2-40B4-BE49-F238E27FC236}">
                <a16:creationId xmlns:a16="http://schemas.microsoft.com/office/drawing/2014/main" id="{22D1280D-A898-3143-81BD-A8C380D69DE1}"/>
              </a:ext>
            </a:extLst>
          </p:cNvPr>
          <p:cNvSpPr>
            <a:spLocks noGrp="1"/>
          </p:cNvSpPr>
          <p:nvPr>
            <p:ph type="body" sz="quarter" idx="21"/>
          </p:nvPr>
        </p:nvSpPr>
        <p:spPr/>
        <p:txBody>
          <a:bodyPr/>
          <a:lstStyle/>
          <a:p>
            <a:endParaRPr lang="da-DK"/>
          </a:p>
        </p:txBody>
      </p:sp>
      <p:sp>
        <p:nvSpPr>
          <p:cNvPr id="33" name="Pladsholder til tekst 32">
            <a:extLst>
              <a:ext uri="{FF2B5EF4-FFF2-40B4-BE49-F238E27FC236}">
                <a16:creationId xmlns:a16="http://schemas.microsoft.com/office/drawing/2014/main" id="{D7407F6E-AAD1-3340-8C24-EE5C99AD1122}"/>
              </a:ext>
            </a:extLst>
          </p:cNvPr>
          <p:cNvSpPr>
            <a:spLocks noGrp="1"/>
          </p:cNvSpPr>
          <p:nvPr>
            <p:ph type="body" sz="quarter" idx="22"/>
          </p:nvPr>
        </p:nvSpPr>
        <p:spPr/>
        <p:txBody>
          <a:bodyPr/>
          <a:lstStyle/>
          <a:p>
            <a:r>
              <a:rPr lang="da-DK" dirty="0"/>
              <a:t>Hvad gør du?</a:t>
            </a:r>
          </a:p>
          <a:p>
            <a:endParaRPr lang="da-DK" dirty="0"/>
          </a:p>
          <a:p>
            <a:endParaRPr lang="da-DK" dirty="0"/>
          </a:p>
        </p:txBody>
      </p:sp>
      <p:sp>
        <p:nvSpPr>
          <p:cNvPr id="35" name="Pladsholder til tekst 34">
            <a:extLst>
              <a:ext uri="{FF2B5EF4-FFF2-40B4-BE49-F238E27FC236}">
                <a16:creationId xmlns:a16="http://schemas.microsoft.com/office/drawing/2014/main" id="{4C4188EB-E7FD-7347-9ED2-CCC782A58AF2}"/>
              </a:ext>
            </a:extLst>
          </p:cNvPr>
          <p:cNvSpPr>
            <a:spLocks noGrp="1"/>
          </p:cNvSpPr>
          <p:nvPr>
            <p:ph type="body" sz="quarter" idx="24"/>
          </p:nvPr>
        </p:nvSpPr>
        <p:spPr/>
        <p:txBody>
          <a:bodyPr/>
          <a:lstStyle/>
          <a:p>
            <a:r>
              <a:rPr lang="da-DK" dirty="0"/>
              <a:t>Fra direktionen får du besked om, at man ønsker en samlet plan for intern og ekstern kommunikation om hændelsen. Det er vigtigt for direktionen, at alle parter fortsat har tillid til organisationen.</a:t>
            </a:r>
          </a:p>
        </p:txBody>
      </p:sp>
      <p:sp>
        <p:nvSpPr>
          <p:cNvPr id="36" name="Pladsholder til tekst 35">
            <a:extLst>
              <a:ext uri="{FF2B5EF4-FFF2-40B4-BE49-F238E27FC236}">
                <a16:creationId xmlns:a16="http://schemas.microsoft.com/office/drawing/2014/main" id="{0898E79F-2595-1246-B8A8-C23095AFFB17}"/>
              </a:ext>
            </a:extLst>
          </p:cNvPr>
          <p:cNvSpPr>
            <a:spLocks noGrp="1"/>
          </p:cNvSpPr>
          <p:nvPr>
            <p:ph type="body" sz="quarter" idx="25"/>
          </p:nvPr>
        </p:nvSpPr>
        <p:spPr/>
        <p:txBody>
          <a:bodyPr/>
          <a:lstStyle/>
          <a:p>
            <a:r>
              <a:rPr lang="da-DK" dirty="0" err="1"/>
              <a:t>Indspilskort</a:t>
            </a:r>
            <a:r>
              <a:rPr lang="da-DK" dirty="0"/>
              <a:t> til </a:t>
            </a:r>
            <a:r>
              <a:rPr lang="da-DK" dirty="0" err="1" smtClean="0"/>
              <a:t>casestory</a:t>
            </a:r>
            <a:r>
              <a:rPr lang="da-DK" dirty="0" smtClean="0"/>
              <a:t> </a:t>
            </a:r>
            <a:r>
              <a:rPr lang="da-DK" dirty="0"/>
              <a:t>2 – </a:t>
            </a:r>
            <a:r>
              <a:rPr lang="da-DK" dirty="0" smtClean="0"/>
              <a:t>fase </a:t>
            </a:r>
            <a:r>
              <a:rPr lang="da-DK" dirty="0"/>
              <a:t>3</a:t>
            </a:r>
          </a:p>
        </p:txBody>
      </p:sp>
      <p:sp>
        <p:nvSpPr>
          <p:cNvPr id="37" name="Pladsholder til tekst 36">
            <a:extLst>
              <a:ext uri="{FF2B5EF4-FFF2-40B4-BE49-F238E27FC236}">
                <a16:creationId xmlns:a16="http://schemas.microsoft.com/office/drawing/2014/main" id="{A274F440-38CE-BD4B-8619-E28336FD25AA}"/>
              </a:ext>
            </a:extLst>
          </p:cNvPr>
          <p:cNvSpPr>
            <a:spLocks noGrp="1"/>
          </p:cNvSpPr>
          <p:nvPr>
            <p:ph type="body" sz="quarter" idx="26"/>
          </p:nvPr>
        </p:nvSpPr>
        <p:spPr/>
        <p:txBody>
          <a:bodyPr/>
          <a:lstStyle/>
          <a:p>
            <a:r>
              <a:rPr lang="da-DK" dirty="0"/>
              <a:t>Til den kommunikationsansvarlige</a:t>
            </a:r>
          </a:p>
          <a:p>
            <a:endParaRPr lang="da-DK" dirty="0"/>
          </a:p>
        </p:txBody>
      </p:sp>
      <p:sp>
        <p:nvSpPr>
          <p:cNvPr id="38" name="Pladsholder til tekst 37">
            <a:extLst>
              <a:ext uri="{FF2B5EF4-FFF2-40B4-BE49-F238E27FC236}">
                <a16:creationId xmlns:a16="http://schemas.microsoft.com/office/drawing/2014/main" id="{97E77260-6556-5640-8910-857F737FEB88}"/>
              </a:ext>
            </a:extLst>
          </p:cNvPr>
          <p:cNvSpPr>
            <a:spLocks noGrp="1"/>
          </p:cNvSpPr>
          <p:nvPr>
            <p:ph type="body" sz="quarter" idx="27"/>
          </p:nvPr>
        </p:nvSpPr>
        <p:spPr/>
        <p:txBody>
          <a:bodyPr/>
          <a:lstStyle/>
          <a:p>
            <a:endParaRPr lang="da-DK"/>
          </a:p>
        </p:txBody>
      </p:sp>
      <p:sp>
        <p:nvSpPr>
          <p:cNvPr id="39" name="Pladsholder til tekst 38">
            <a:extLst>
              <a:ext uri="{FF2B5EF4-FFF2-40B4-BE49-F238E27FC236}">
                <a16:creationId xmlns:a16="http://schemas.microsoft.com/office/drawing/2014/main" id="{5E986EF5-EDFC-3945-9183-063683955A05}"/>
              </a:ext>
            </a:extLst>
          </p:cNvPr>
          <p:cNvSpPr>
            <a:spLocks noGrp="1"/>
          </p:cNvSpPr>
          <p:nvPr>
            <p:ph type="body" sz="quarter" idx="28"/>
          </p:nvPr>
        </p:nvSpPr>
        <p:spPr/>
        <p:txBody>
          <a:bodyPr/>
          <a:lstStyle/>
          <a:p>
            <a:r>
              <a:rPr lang="da-DK" dirty="0"/>
              <a:t>Hvad gør du?</a:t>
            </a:r>
          </a:p>
          <a:p>
            <a:endParaRPr lang="da-DK" dirty="0"/>
          </a:p>
          <a:p>
            <a:endParaRPr lang="da-DK" dirty="0"/>
          </a:p>
        </p:txBody>
      </p:sp>
      <p:sp>
        <p:nvSpPr>
          <p:cNvPr id="40" name="Pladsholder til tekst 39">
            <a:extLst>
              <a:ext uri="{FF2B5EF4-FFF2-40B4-BE49-F238E27FC236}">
                <a16:creationId xmlns:a16="http://schemas.microsoft.com/office/drawing/2014/main" id="{691A950E-96EA-4447-B6CB-E9CB2A5566CC}"/>
              </a:ext>
            </a:extLst>
          </p:cNvPr>
          <p:cNvSpPr>
            <a:spLocks noGrp="1"/>
          </p:cNvSpPr>
          <p:nvPr>
            <p:ph type="body" sz="quarter" idx="29"/>
          </p:nvPr>
        </p:nvSpPr>
        <p:spPr/>
        <p:txBody>
          <a:bodyPr/>
          <a:lstStyle/>
          <a:p>
            <a:endParaRPr lang="da-DK"/>
          </a:p>
        </p:txBody>
      </p:sp>
      <p:sp>
        <p:nvSpPr>
          <p:cNvPr id="41" name="Pladsholder til tekst 40">
            <a:extLst>
              <a:ext uri="{FF2B5EF4-FFF2-40B4-BE49-F238E27FC236}">
                <a16:creationId xmlns:a16="http://schemas.microsoft.com/office/drawing/2014/main" id="{B2EEBA4D-2678-974C-9B34-27BA336BA448}"/>
              </a:ext>
            </a:extLst>
          </p:cNvPr>
          <p:cNvSpPr>
            <a:spLocks noGrp="1"/>
          </p:cNvSpPr>
          <p:nvPr>
            <p:ph type="body" sz="quarter" idx="30"/>
          </p:nvPr>
        </p:nvSpPr>
        <p:spPr/>
        <p:txBody>
          <a:bodyPr/>
          <a:lstStyle/>
          <a:p>
            <a:endParaRPr lang="da-DK"/>
          </a:p>
        </p:txBody>
      </p:sp>
      <p:sp>
        <p:nvSpPr>
          <p:cNvPr id="42" name="Pladsholder til tekst 41">
            <a:extLst>
              <a:ext uri="{FF2B5EF4-FFF2-40B4-BE49-F238E27FC236}">
                <a16:creationId xmlns:a16="http://schemas.microsoft.com/office/drawing/2014/main" id="{B2880F48-F852-7F45-878D-1E8C7AF9924A}"/>
              </a:ext>
            </a:extLst>
          </p:cNvPr>
          <p:cNvSpPr>
            <a:spLocks noGrp="1"/>
          </p:cNvSpPr>
          <p:nvPr>
            <p:ph type="body" sz="quarter" idx="31"/>
          </p:nvPr>
        </p:nvSpPr>
        <p:spPr/>
        <p:txBody>
          <a:bodyPr/>
          <a:lstStyle/>
          <a:p>
            <a:endParaRPr lang="da-DK"/>
          </a:p>
        </p:txBody>
      </p:sp>
      <p:sp>
        <p:nvSpPr>
          <p:cNvPr id="43" name="Pladsholder til tekst 42">
            <a:extLst>
              <a:ext uri="{FF2B5EF4-FFF2-40B4-BE49-F238E27FC236}">
                <a16:creationId xmlns:a16="http://schemas.microsoft.com/office/drawing/2014/main" id="{07FE7010-4C15-0A45-9D2E-864467DB5B11}"/>
              </a:ext>
            </a:extLst>
          </p:cNvPr>
          <p:cNvSpPr>
            <a:spLocks noGrp="1"/>
          </p:cNvSpPr>
          <p:nvPr>
            <p:ph type="body" sz="quarter" idx="32"/>
          </p:nvPr>
        </p:nvSpPr>
        <p:spPr/>
        <p:txBody>
          <a:bodyPr/>
          <a:lstStyle/>
          <a:p>
            <a:endParaRPr lang="da-DK"/>
          </a:p>
        </p:txBody>
      </p:sp>
      <p:sp>
        <p:nvSpPr>
          <p:cNvPr id="44" name="Pladsholder til tekst 43">
            <a:extLst>
              <a:ext uri="{FF2B5EF4-FFF2-40B4-BE49-F238E27FC236}">
                <a16:creationId xmlns:a16="http://schemas.microsoft.com/office/drawing/2014/main" id="{DDFB632A-6C8A-EF4F-AA3E-187548ADE242}"/>
              </a:ext>
            </a:extLst>
          </p:cNvPr>
          <p:cNvSpPr>
            <a:spLocks noGrp="1"/>
          </p:cNvSpPr>
          <p:nvPr>
            <p:ph type="body" sz="quarter" idx="33"/>
          </p:nvPr>
        </p:nvSpPr>
        <p:spPr/>
        <p:txBody>
          <a:bodyPr/>
          <a:lstStyle/>
          <a:p>
            <a:endParaRPr lang="da-DK"/>
          </a:p>
        </p:txBody>
      </p:sp>
      <p:sp>
        <p:nvSpPr>
          <p:cNvPr id="45" name="Pladsholder til tekst 44">
            <a:extLst>
              <a:ext uri="{FF2B5EF4-FFF2-40B4-BE49-F238E27FC236}">
                <a16:creationId xmlns:a16="http://schemas.microsoft.com/office/drawing/2014/main" id="{70EC9DE1-CF8F-9443-920E-06B6F1CD7FC4}"/>
              </a:ext>
            </a:extLst>
          </p:cNvPr>
          <p:cNvSpPr>
            <a:spLocks noGrp="1"/>
          </p:cNvSpPr>
          <p:nvPr>
            <p:ph type="body" sz="quarter" idx="34"/>
          </p:nvPr>
        </p:nvSpPr>
        <p:spPr/>
        <p:txBody>
          <a:bodyPr/>
          <a:lstStyle/>
          <a:p>
            <a:endParaRPr lang="da-DK"/>
          </a:p>
        </p:txBody>
      </p:sp>
      <p:sp>
        <p:nvSpPr>
          <p:cNvPr id="46" name="Pladsholder til tekst 8">
            <a:extLst>
              <a:ext uri="{FF2B5EF4-FFF2-40B4-BE49-F238E27FC236}">
                <a16:creationId xmlns:a16="http://schemas.microsoft.com/office/drawing/2014/main" id="{D67BEBDE-1672-BE47-AC91-E7223CCA0CC8}"/>
              </a:ext>
            </a:extLst>
          </p:cNvPr>
          <p:cNvSpPr txBox="1">
            <a:spLocks/>
          </p:cNvSpPr>
          <p:nvPr/>
        </p:nvSpPr>
        <p:spPr>
          <a:xfrm>
            <a:off x="6520632" y="4730500"/>
            <a:ext cx="514383" cy="515185"/>
          </a:xfrm>
          <a:prstGeom prst="rect">
            <a:avLst/>
          </a:prstGeom>
          <a:blipFill>
            <a:blip r:embed="rId3"/>
            <a:stretch>
              <a:fillRect/>
            </a:stretch>
          </a:blipFill>
        </p:spPr>
        <p:txBody>
          <a:bodyPr vert="horz" lIns="0" tIns="0" rIns="0" bIns="0" rtlCol="0">
            <a:noAutofit/>
          </a:bodyPr>
          <a:lstStyle>
            <a:lvl1pPr marL="0" indent="0" algn="l" defTabSz="269254" rtl="0" eaLnBrk="1" latinLnBrk="0" hangingPunct="1">
              <a:lnSpc>
                <a:spcPct val="100000"/>
              </a:lnSpc>
              <a:spcBef>
                <a:spcPts val="0"/>
              </a:spcBef>
              <a:spcAft>
                <a:spcPts val="0"/>
              </a:spcAft>
              <a:buFont typeface="Arial" panose="020B0604020202020204" pitchFamily="34" charset="0"/>
              <a:buNone/>
              <a:defRPr sz="1400" kern="1200">
                <a:solidFill>
                  <a:srgbClr val="343536"/>
                </a:solidFill>
                <a:latin typeface="Arial" panose="020B0604020202020204" pitchFamily="34" charset="0"/>
                <a:ea typeface="+mn-ea"/>
                <a:cs typeface="Arial" panose="020B0604020202020204" pitchFamily="34" charset="0"/>
              </a:defRPr>
            </a:lvl1pPr>
            <a:lvl2pPr marL="201941"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2pPr>
            <a:lvl3pPr marL="336569"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3pPr>
            <a:lvl4pPr marL="471196"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4pPr>
            <a:lvl5pPr marL="605822"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5pPr>
            <a:lvl6pPr marL="740449"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6pPr>
            <a:lvl7pPr marL="875076"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7pPr>
            <a:lvl8pPr marL="1009704"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8pPr>
            <a:lvl9pPr marL="1144331"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9pPr>
          </a:lstStyle>
          <a:p>
            <a:endParaRPr lang="da-DK"/>
          </a:p>
        </p:txBody>
      </p:sp>
      <p:sp>
        <p:nvSpPr>
          <p:cNvPr id="47" name="Pladsholder til tekst 8">
            <a:extLst>
              <a:ext uri="{FF2B5EF4-FFF2-40B4-BE49-F238E27FC236}">
                <a16:creationId xmlns:a16="http://schemas.microsoft.com/office/drawing/2014/main" id="{A1362F13-26E9-FF45-9C06-8BB5F2EE7BB6}"/>
              </a:ext>
            </a:extLst>
          </p:cNvPr>
          <p:cNvSpPr txBox="1">
            <a:spLocks/>
          </p:cNvSpPr>
          <p:nvPr/>
        </p:nvSpPr>
        <p:spPr>
          <a:xfrm>
            <a:off x="6520632" y="7645150"/>
            <a:ext cx="514383" cy="515185"/>
          </a:xfrm>
          <a:prstGeom prst="rect">
            <a:avLst/>
          </a:prstGeom>
          <a:blipFill>
            <a:blip r:embed="rId3"/>
            <a:stretch>
              <a:fillRect/>
            </a:stretch>
          </a:blipFill>
        </p:spPr>
        <p:txBody>
          <a:bodyPr vert="horz" lIns="0" tIns="0" rIns="0" bIns="0" rtlCol="0">
            <a:noAutofit/>
          </a:bodyPr>
          <a:lstStyle>
            <a:lvl1pPr marL="0" indent="0" algn="l" defTabSz="269254" rtl="0" eaLnBrk="1" latinLnBrk="0" hangingPunct="1">
              <a:lnSpc>
                <a:spcPct val="100000"/>
              </a:lnSpc>
              <a:spcBef>
                <a:spcPts val="0"/>
              </a:spcBef>
              <a:spcAft>
                <a:spcPts val="0"/>
              </a:spcAft>
              <a:buFont typeface="Arial" panose="020B0604020202020204" pitchFamily="34" charset="0"/>
              <a:buNone/>
              <a:defRPr sz="1400" kern="1200">
                <a:solidFill>
                  <a:srgbClr val="343536"/>
                </a:solidFill>
                <a:latin typeface="Arial" panose="020B0604020202020204" pitchFamily="34" charset="0"/>
                <a:ea typeface="+mn-ea"/>
                <a:cs typeface="Arial" panose="020B0604020202020204" pitchFamily="34" charset="0"/>
              </a:defRPr>
            </a:lvl1pPr>
            <a:lvl2pPr marL="201941"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2pPr>
            <a:lvl3pPr marL="336569"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3pPr>
            <a:lvl4pPr marL="471196"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4pPr>
            <a:lvl5pPr marL="605822"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5pPr>
            <a:lvl6pPr marL="740449"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6pPr>
            <a:lvl7pPr marL="875076"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7pPr>
            <a:lvl8pPr marL="1009704"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8pPr>
            <a:lvl9pPr marL="1144331"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9pPr>
          </a:lstStyle>
          <a:p>
            <a:endParaRPr lang="da-DK"/>
          </a:p>
        </p:txBody>
      </p:sp>
      <p:sp>
        <p:nvSpPr>
          <p:cNvPr id="48" name="Pladsholder til tekst 8">
            <a:extLst>
              <a:ext uri="{FF2B5EF4-FFF2-40B4-BE49-F238E27FC236}">
                <a16:creationId xmlns:a16="http://schemas.microsoft.com/office/drawing/2014/main" id="{C995B44E-D409-1240-8587-C7C6BBCF9DF5}"/>
              </a:ext>
            </a:extLst>
          </p:cNvPr>
          <p:cNvSpPr txBox="1">
            <a:spLocks/>
          </p:cNvSpPr>
          <p:nvPr/>
        </p:nvSpPr>
        <p:spPr>
          <a:xfrm>
            <a:off x="6520632" y="1796800"/>
            <a:ext cx="514383" cy="515185"/>
          </a:xfrm>
          <a:prstGeom prst="rect">
            <a:avLst/>
          </a:prstGeom>
          <a:blipFill>
            <a:blip r:embed="rId3"/>
            <a:stretch>
              <a:fillRect/>
            </a:stretch>
          </a:blipFill>
        </p:spPr>
        <p:txBody>
          <a:bodyPr vert="horz" lIns="0" tIns="0" rIns="0" bIns="0" rtlCol="0">
            <a:noAutofit/>
          </a:bodyPr>
          <a:lstStyle>
            <a:lvl1pPr marL="0" indent="0" algn="l" defTabSz="269254" rtl="0" eaLnBrk="1" latinLnBrk="0" hangingPunct="1">
              <a:lnSpc>
                <a:spcPct val="100000"/>
              </a:lnSpc>
              <a:spcBef>
                <a:spcPts val="0"/>
              </a:spcBef>
              <a:spcAft>
                <a:spcPts val="0"/>
              </a:spcAft>
              <a:buFont typeface="Arial" panose="020B0604020202020204" pitchFamily="34" charset="0"/>
              <a:buNone/>
              <a:defRPr sz="1400" kern="1200">
                <a:solidFill>
                  <a:srgbClr val="343536"/>
                </a:solidFill>
                <a:latin typeface="Arial" panose="020B0604020202020204" pitchFamily="34" charset="0"/>
                <a:ea typeface="+mn-ea"/>
                <a:cs typeface="Arial" panose="020B0604020202020204" pitchFamily="34" charset="0"/>
              </a:defRPr>
            </a:lvl1pPr>
            <a:lvl2pPr marL="201941"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2pPr>
            <a:lvl3pPr marL="336569"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3pPr>
            <a:lvl4pPr marL="471196"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4pPr>
            <a:lvl5pPr marL="605822"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5pPr>
            <a:lvl6pPr marL="740449"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6pPr>
            <a:lvl7pPr marL="875076"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7pPr>
            <a:lvl8pPr marL="1009704"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8pPr>
            <a:lvl9pPr marL="1144331"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9pPr>
          </a:lstStyle>
          <a:p>
            <a:endParaRPr lang="da-DK"/>
          </a:p>
        </p:txBody>
      </p:sp>
    </p:spTree>
    <p:extLst>
      <p:ext uri="{BB962C8B-B14F-4D97-AF65-F5344CB8AC3E}">
        <p14:creationId xmlns:p14="http://schemas.microsoft.com/office/powerpoint/2010/main" val="964141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el 20">
            <a:extLst>
              <a:ext uri="{FF2B5EF4-FFF2-40B4-BE49-F238E27FC236}">
                <a16:creationId xmlns:a16="http://schemas.microsoft.com/office/drawing/2014/main" id="{8F68DAE3-EEE0-3244-9F0E-2A63CBA6E57B}"/>
              </a:ext>
            </a:extLst>
          </p:cNvPr>
          <p:cNvSpPr>
            <a:spLocks noGrp="1"/>
          </p:cNvSpPr>
          <p:nvPr>
            <p:ph type="title"/>
          </p:nvPr>
        </p:nvSpPr>
        <p:spPr/>
        <p:txBody>
          <a:bodyPr/>
          <a:lstStyle/>
          <a:p>
            <a:r>
              <a:rPr lang="da-DK" dirty="0"/>
              <a:t>Beredskabsspil – </a:t>
            </a:r>
            <a:r>
              <a:rPr lang="da-DK" dirty="0" err="1"/>
              <a:t>Indspilskort</a:t>
            </a:r>
            <a:r>
              <a:rPr lang="da-DK" dirty="0"/>
              <a:t/>
            </a:r>
            <a:br>
              <a:rPr lang="da-DK" dirty="0"/>
            </a:br>
            <a:r>
              <a:rPr lang="da-DK" b="0" dirty="0" err="1" smtClean="0"/>
              <a:t>Casestory</a:t>
            </a:r>
            <a:r>
              <a:rPr lang="da-DK" b="0" dirty="0" smtClean="0"/>
              <a:t> </a:t>
            </a:r>
            <a:r>
              <a:rPr lang="da-DK" b="0" dirty="0"/>
              <a:t>2</a:t>
            </a:r>
            <a:endParaRPr lang="da-DK" dirty="0"/>
          </a:p>
        </p:txBody>
      </p:sp>
      <p:sp>
        <p:nvSpPr>
          <p:cNvPr id="22" name="Pladsholder til tekst 21">
            <a:extLst>
              <a:ext uri="{FF2B5EF4-FFF2-40B4-BE49-F238E27FC236}">
                <a16:creationId xmlns:a16="http://schemas.microsoft.com/office/drawing/2014/main" id="{8FFDB45B-5BEB-7D4D-90BD-04FB1EB9B796}"/>
              </a:ext>
            </a:extLst>
          </p:cNvPr>
          <p:cNvSpPr>
            <a:spLocks noGrp="1"/>
          </p:cNvSpPr>
          <p:nvPr>
            <p:ph type="body" sz="quarter" idx="10"/>
          </p:nvPr>
        </p:nvSpPr>
        <p:spPr/>
        <p:txBody>
          <a:bodyPr/>
          <a:lstStyle/>
          <a:p>
            <a:r>
              <a:rPr lang="da-DK" dirty="0"/>
              <a:t>Serverdriften melder, at det har været nødvendigt at tage en lang række servere af netværket. Det inkluderer de servere, der styrer jeres Active Directory. Det betyder, at det ikke længere er muligt at logge ind på netværket. Brugere, der allerede er logget ind, har dog fortsat adgang til netværket.</a:t>
            </a:r>
          </a:p>
        </p:txBody>
      </p:sp>
      <p:sp>
        <p:nvSpPr>
          <p:cNvPr id="23" name="Pladsholder til tekst 22">
            <a:extLst>
              <a:ext uri="{FF2B5EF4-FFF2-40B4-BE49-F238E27FC236}">
                <a16:creationId xmlns:a16="http://schemas.microsoft.com/office/drawing/2014/main" id="{CE1A6E75-C4EE-6846-88CF-26CD0E9228D2}"/>
              </a:ext>
            </a:extLst>
          </p:cNvPr>
          <p:cNvSpPr>
            <a:spLocks noGrp="1"/>
          </p:cNvSpPr>
          <p:nvPr>
            <p:ph type="body" sz="quarter" idx="11"/>
          </p:nvPr>
        </p:nvSpPr>
        <p:spPr/>
        <p:txBody>
          <a:bodyPr/>
          <a:lstStyle/>
          <a:p>
            <a:r>
              <a:rPr lang="da-DK" dirty="0" err="1"/>
              <a:t>Indspilskort</a:t>
            </a:r>
            <a:r>
              <a:rPr lang="da-DK" dirty="0"/>
              <a:t> til </a:t>
            </a:r>
            <a:r>
              <a:rPr lang="da-DK" dirty="0" err="1" smtClean="0"/>
              <a:t>casestory</a:t>
            </a:r>
            <a:r>
              <a:rPr lang="da-DK" dirty="0" smtClean="0"/>
              <a:t> </a:t>
            </a:r>
            <a:r>
              <a:rPr lang="da-DK" dirty="0"/>
              <a:t>2 – </a:t>
            </a:r>
            <a:r>
              <a:rPr lang="da-DK" dirty="0" smtClean="0"/>
              <a:t>fase </a:t>
            </a:r>
            <a:r>
              <a:rPr lang="da-DK" dirty="0"/>
              <a:t>1</a:t>
            </a:r>
          </a:p>
        </p:txBody>
      </p:sp>
      <p:sp>
        <p:nvSpPr>
          <p:cNvPr id="24" name="Pladsholder til tekst 23">
            <a:extLst>
              <a:ext uri="{FF2B5EF4-FFF2-40B4-BE49-F238E27FC236}">
                <a16:creationId xmlns:a16="http://schemas.microsoft.com/office/drawing/2014/main" id="{BF35039D-5DEF-2A40-BEAE-CFF1462987B4}"/>
              </a:ext>
            </a:extLst>
          </p:cNvPr>
          <p:cNvSpPr>
            <a:spLocks noGrp="1"/>
          </p:cNvSpPr>
          <p:nvPr>
            <p:ph type="body" sz="quarter" idx="12"/>
          </p:nvPr>
        </p:nvSpPr>
        <p:spPr/>
        <p:txBody>
          <a:bodyPr/>
          <a:lstStyle/>
          <a:p>
            <a:r>
              <a:rPr lang="da-DK" dirty="0"/>
              <a:t>Til it-chefen</a:t>
            </a:r>
          </a:p>
        </p:txBody>
      </p:sp>
      <p:sp>
        <p:nvSpPr>
          <p:cNvPr id="25" name="Pladsholder til tekst 24">
            <a:extLst>
              <a:ext uri="{FF2B5EF4-FFF2-40B4-BE49-F238E27FC236}">
                <a16:creationId xmlns:a16="http://schemas.microsoft.com/office/drawing/2014/main" id="{A8F63DE1-D11F-4E4C-A5C3-23F853B4590D}"/>
              </a:ext>
            </a:extLst>
          </p:cNvPr>
          <p:cNvSpPr>
            <a:spLocks noGrp="1"/>
          </p:cNvSpPr>
          <p:nvPr>
            <p:ph type="body" sz="quarter" idx="13"/>
          </p:nvPr>
        </p:nvSpPr>
        <p:spPr>
          <a:xfrm>
            <a:off x="751063" y="3739326"/>
            <a:ext cx="359999" cy="360616"/>
          </a:xfrm>
        </p:spPr>
        <p:txBody>
          <a:bodyPr/>
          <a:lstStyle/>
          <a:p>
            <a:endParaRPr lang="da-DK" dirty="0"/>
          </a:p>
        </p:txBody>
      </p:sp>
      <p:sp>
        <p:nvSpPr>
          <p:cNvPr id="26" name="Pladsholder til tekst 25">
            <a:extLst>
              <a:ext uri="{FF2B5EF4-FFF2-40B4-BE49-F238E27FC236}">
                <a16:creationId xmlns:a16="http://schemas.microsoft.com/office/drawing/2014/main" id="{A2909B98-7CC8-6745-8EB8-E4AE263F7F47}"/>
              </a:ext>
            </a:extLst>
          </p:cNvPr>
          <p:cNvSpPr>
            <a:spLocks noGrp="1"/>
          </p:cNvSpPr>
          <p:nvPr>
            <p:ph type="body" sz="quarter" idx="14"/>
          </p:nvPr>
        </p:nvSpPr>
        <p:spPr>
          <a:xfrm>
            <a:off x="1278030" y="3807116"/>
            <a:ext cx="1828800" cy="244573"/>
          </a:xfrm>
        </p:spPr>
        <p:txBody>
          <a:bodyPr/>
          <a:lstStyle/>
          <a:p>
            <a:r>
              <a:rPr lang="da-DK" dirty="0"/>
              <a:t>Hvad gør du?</a:t>
            </a:r>
          </a:p>
          <a:p>
            <a:endParaRPr lang="da-DK" dirty="0"/>
          </a:p>
          <a:p>
            <a:endParaRPr lang="da-DK" dirty="0"/>
          </a:p>
        </p:txBody>
      </p:sp>
      <p:sp>
        <p:nvSpPr>
          <p:cNvPr id="29" name="Pladsholder til tekst 28">
            <a:extLst>
              <a:ext uri="{FF2B5EF4-FFF2-40B4-BE49-F238E27FC236}">
                <a16:creationId xmlns:a16="http://schemas.microsoft.com/office/drawing/2014/main" id="{6EE844B5-F45B-1246-AA14-180E6567E54C}"/>
              </a:ext>
            </a:extLst>
          </p:cNvPr>
          <p:cNvSpPr>
            <a:spLocks noGrp="1"/>
          </p:cNvSpPr>
          <p:nvPr>
            <p:ph type="body" sz="quarter" idx="18"/>
          </p:nvPr>
        </p:nvSpPr>
        <p:spPr/>
        <p:txBody>
          <a:bodyPr/>
          <a:lstStyle/>
          <a:p>
            <a:r>
              <a:rPr lang="da-DK" dirty="0"/>
              <a:t>Din teamleder fra serverdriften melder nu, at de har fundet en metode til at fjerne virussen. Men det kræver, at alle applikationsservere isoleres på et lukket net, som brugerne ikke har adgang til, mens rensningen sker. De ved ikke hvor lang tid det vil tage, men deres bedste bud er 2-3 timer.</a:t>
            </a:r>
          </a:p>
          <a:p>
            <a:endParaRPr lang="da-DK" dirty="0"/>
          </a:p>
        </p:txBody>
      </p:sp>
      <p:sp>
        <p:nvSpPr>
          <p:cNvPr id="30" name="Pladsholder til tekst 29">
            <a:extLst>
              <a:ext uri="{FF2B5EF4-FFF2-40B4-BE49-F238E27FC236}">
                <a16:creationId xmlns:a16="http://schemas.microsoft.com/office/drawing/2014/main" id="{41AC94F8-C98E-6A4E-B746-42FCFB3DED1F}"/>
              </a:ext>
            </a:extLst>
          </p:cNvPr>
          <p:cNvSpPr>
            <a:spLocks noGrp="1"/>
          </p:cNvSpPr>
          <p:nvPr>
            <p:ph type="body" sz="quarter" idx="19"/>
          </p:nvPr>
        </p:nvSpPr>
        <p:spPr/>
        <p:txBody>
          <a:bodyPr/>
          <a:lstStyle/>
          <a:p>
            <a:r>
              <a:rPr lang="da-DK" dirty="0" err="1"/>
              <a:t>Indspilskort</a:t>
            </a:r>
            <a:r>
              <a:rPr lang="da-DK" dirty="0"/>
              <a:t> til </a:t>
            </a:r>
            <a:r>
              <a:rPr lang="da-DK" dirty="0" err="1" smtClean="0"/>
              <a:t>casestory</a:t>
            </a:r>
            <a:r>
              <a:rPr lang="da-DK" dirty="0" smtClean="0"/>
              <a:t> </a:t>
            </a:r>
            <a:r>
              <a:rPr lang="da-DK" dirty="0"/>
              <a:t>2 – </a:t>
            </a:r>
            <a:r>
              <a:rPr lang="da-DK" dirty="0" smtClean="0"/>
              <a:t>fase </a:t>
            </a:r>
            <a:r>
              <a:rPr lang="da-DK" dirty="0"/>
              <a:t>2</a:t>
            </a:r>
          </a:p>
        </p:txBody>
      </p:sp>
      <p:sp>
        <p:nvSpPr>
          <p:cNvPr id="31" name="Pladsholder til tekst 30">
            <a:extLst>
              <a:ext uri="{FF2B5EF4-FFF2-40B4-BE49-F238E27FC236}">
                <a16:creationId xmlns:a16="http://schemas.microsoft.com/office/drawing/2014/main" id="{65A0E90A-1808-D94A-89A7-92EF072BFA5F}"/>
              </a:ext>
            </a:extLst>
          </p:cNvPr>
          <p:cNvSpPr>
            <a:spLocks noGrp="1"/>
          </p:cNvSpPr>
          <p:nvPr>
            <p:ph type="body" sz="quarter" idx="20"/>
          </p:nvPr>
        </p:nvSpPr>
        <p:spPr/>
        <p:txBody>
          <a:bodyPr/>
          <a:lstStyle/>
          <a:p>
            <a:r>
              <a:rPr lang="da-DK" dirty="0"/>
              <a:t>Til it-chefen</a:t>
            </a:r>
          </a:p>
        </p:txBody>
      </p:sp>
      <p:sp>
        <p:nvSpPr>
          <p:cNvPr id="32" name="Pladsholder til tekst 31">
            <a:extLst>
              <a:ext uri="{FF2B5EF4-FFF2-40B4-BE49-F238E27FC236}">
                <a16:creationId xmlns:a16="http://schemas.microsoft.com/office/drawing/2014/main" id="{22D1280D-A898-3143-81BD-A8C380D69DE1}"/>
              </a:ext>
            </a:extLst>
          </p:cNvPr>
          <p:cNvSpPr>
            <a:spLocks noGrp="1"/>
          </p:cNvSpPr>
          <p:nvPr>
            <p:ph type="body" sz="quarter" idx="21"/>
          </p:nvPr>
        </p:nvSpPr>
        <p:spPr/>
        <p:txBody>
          <a:bodyPr/>
          <a:lstStyle/>
          <a:p>
            <a:endParaRPr lang="da-DK"/>
          </a:p>
        </p:txBody>
      </p:sp>
      <p:sp>
        <p:nvSpPr>
          <p:cNvPr id="33" name="Pladsholder til tekst 32">
            <a:extLst>
              <a:ext uri="{FF2B5EF4-FFF2-40B4-BE49-F238E27FC236}">
                <a16:creationId xmlns:a16="http://schemas.microsoft.com/office/drawing/2014/main" id="{D7407F6E-AAD1-3340-8C24-EE5C99AD1122}"/>
              </a:ext>
            </a:extLst>
          </p:cNvPr>
          <p:cNvSpPr>
            <a:spLocks noGrp="1"/>
          </p:cNvSpPr>
          <p:nvPr>
            <p:ph type="body" sz="quarter" idx="22"/>
          </p:nvPr>
        </p:nvSpPr>
        <p:spPr/>
        <p:txBody>
          <a:bodyPr/>
          <a:lstStyle/>
          <a:p>
            <a:r>
              <a:rPr lang="da-DK" dirty="0"/>
              <a:t>Hvad gør du?</a:t>
            </a:r>
          </a:p>
          <a:p>
            <a:endParaRPr lang="da-DK" dirty="0"/>
          </a:p>
          <a:p>
            <a:endParaRPr lang="da-DK" dirty="0"/>
          </a:p>
        </p:txBody>
      </p:sp>
      <p:sp>
        <p:nvSpPr>
          <p:cNvPr id="35" name="Pladsholder til tekst 34">
            <a:extLst>
              <a:ext uri="{FF2B5EF4-FFF2-40B4-BE49-F238E27FC236}">
                <a16:creationId xmlns:a16="http://schemas.microsoft.com/office/drawing/2014/main" id="{4C4188EB-E7FD-7347-9ED2-CCC782A58AF2}"/>
              </a:ext>
            </a:extLst>
          </p:cNvPr>
          <p:cNvSpPr>
            <a:spLocks noGrp="1"/>
          </p:cNvSpPr>
          <p:nvPr>
            <p:ph type="body" sz="quarter" idx="24"/>
          </p:nvPr>
        </p:nvSpPr>
        <p:spPr/>
        <p:txBody>
          <a:bodyPr/>
          <a:lstStyle/>
          <a:p>
            <a:r>
              <a:rPr lang="da-DK" dirty="0"/>
              <a:t>Teamlederen fra serverdriften melder nu, at alle servere er renset, og at alle </a:t>
            </a:r>
            <a:r>
              <a:rPr lang="da-DK" dirty="0" err="1"/>
              <a:t>PC’ere</a:t>
            </a:r>
            <a:r>
              <a:rPr lang="da-DK" dirty="0"/>
              <a:t> ved genstart vil blive renset. Alle </a:t>
            </a:r>
            <a:r>
              <a:rPr lang="da-DK" dirty="0" err="1"/>
              <a:t>PC’ere</a:t>
            </a:r>
            <a:r>
              <a:rPr lang="da-DK" dirty="0"/>
              <a:t> skal genstartes for at kunne tilgå serverne. </a:t>
            </a:r>
            <a:r>
              <a:rPr lang="da-DK" dirty="0" err="1"/>
              <a:t>Servicedesken</a:t>
            </a:r>
            <a:r>
              <a:rPr lang="da-DK" dirty="0"/>
              <a:t> er i gang med at kommunikere med alle afdelinger, og man forventer normal drift på hele netværket inden for de næste </a:t>
            </a:r>
            <a:r>
              <a:rPr lang="da-DK" dirty="0" smtClean="0"/>
              <a:t>par timer.</a:t>
            </a:r>
            <a:endParaRPr lang="da-DK" dirty="0"/>
          </a:p>
          <a:p>
            <a:endParaRPr lang="da-DK" dirty="0"/>
          </a:p>
        </p:txBody>
      </p:sp>
      <p:sp>
        <p:nvSpPr>
          <p:cNvPr id="36" name="Pladsholder til tekst 35">
            <a:extLst>
              <a:ext uri="{FF2B5EF4-FFF2-40B4-BE49-F238E27FC236}">
                <a16:creationId xmlns:a16="http://schemas.microsoft.com/office/drawing/2014/main" id="{0898E79F-2595-1246-B8A8-C23095AFFB17}"/>
              </a:ext>
            </a:extLst>
          </p:cNvPr>
          <p:cNvSpPr>
            <a:spLocks noGrp="1"/>
          </p:cNvSpPr>
          <p:nvPr>
            <p:ph type="body" sz="quarter" idx="25"/>
          </p:nvPr>
        </p:nvSpPr>
        <p:spPr/>
        <p:txBody>
          <a:bodyPr/>
          <a:lstStyle/>
          <a:p>
            <a:r>
              <a:rPr lang="da-DK" dirty="0" err="1"/>
              <a:t>Indspilskort</a:t>
            </a:r>
            <a:r>
              <a:rPr lang="da-DK" dirty="0"/>
              <a:t> til </a:t>
            </a:r>
            <a:r>
              <a:rPr lang="da-DK" dirty="0" err="1" smtClean="0"/>
              <a:t>casestory</a:t>
            </a:r>
            <a:r>
              <a:rPr lang="da-DK" dirty="0" smtClean="0"/>
              <a:t> </a:t>
            </a:r>
            <a:r>
              <a:rPr lang="da-DK" dirty="0"/>
              <a:t>2 – </a:t>
            </a:r>
            <a:r>
              <a:rPr lang="da-DK" dirty="0" smtClean="0"/>
              <a:t>fase </a:t>
            </a:r>
            <a:r>
              <a:rPr lang="da-DK" dirty="0"/>
              <a:t>3</a:t>
            </a:r>
          </a:p>
        </p:txBody>
      </p:sp>
      <p:sp>
        <p:nvSpPr>
          <p:cNvPr id="37" name="Pladsholder til tekst 36">
            <a:extLst>
              <a:ext uri="{FF2B5EF4-FFF2-40B4-BE49-F238E27FC236}">
                <a16:creationId xmlns:a16="http://schemas.microsoft.com/office/drawing/2014/main" id="{A274F440-38CE-BD4B-8619-E28336FD25AA}"/>
              </a:ext>
            </a:extLst>
          </p:cNvPr>
          <p:cNvSpPr>
            <a:spLocks noGrp="1"/>
          </p:cNvSpPr>
          <p:nvPr>
            <p:ph type="body" sz="quarter" idx="26"/>
          </p:nvPr>
        </p:nvSpPr>
        <p:spPr/>
        <p:txBody>
          <a:bodyPr/>
          <a:lstStyle/>
          <a:p>
            <a:r>
              <a:rPr lang="da-DK" dirty="0"/>
              <a:t>Til it-chefen</a:t>
            </a:r>
          </a:p>
        </p:txBody>
      </p:sp>
      <p:sp>
        <p:nvSpPr>
          <p:cNvPr id="38" name="Pladsholder til tekst 37">
            <a:extLst>
              <a:ext uri="{FF2B5EF4-FFF2-40B4-BE49-F238E27FC236}">
                <a16:creationId xmlns:a16="http://schemas.microsoft.com/office/drawing/2014/main" id="{97E77260-6556-5640-8910-857F737FEB88}"/>
              </a:ext>
            </a:extLst>
          </p:cNvPr>
          <p:cNvSpPr>
            <a:spLocks noGrp="1"/>
          </p:cNvSpPr>
          <p:nvPr>
            <p:ph type="body" sz="quarter" idx="27"/>
          </p:nvPr>
        </p:nvSpPr>
        <p:spPr>
          <a:xfrm>
            <a:off x="751063" y="9549073"/>
            <a:ext cx="359999" cy="360616"/>
          </a:xfrm>
        </p:spPr>
        <p:txBody>
          <a:bodyPr/>
          <a:lstStyle/>
          <a:p>
            <a:endParaRPr lang="da-DK" dirty="0"/>
          </a:p>
        </p:txBody>
      </p:sp>
      <p:sp>
        <p:nvSpPr>
          <p:cNvPr id="39" name="Pladsholder til tekst 38">
            <a:extLst>
              <a:ext uri="{FF2B5EF4-FFF2-40B4-BE49-F238E27FC236}">
                <a16:creationId xmlns:a16="http://schemas.microsoft.com/office/drawing/2014/main" id="{5E986EF5-EDFC-3945-9183-063683955A05}"/>
              </a:ext>
            </a:extLst>
          </p:cNvPr>
          <p:cNvSpPr>
            <a:spLocks noGrp="1"/>
          </p:cNvSpPr>
          <p:nvPr>
            <p:ph type="body" sz="quarter" idx="28"/>
          </p:nvPr>
        </p:nvSpPr>
        <p:spPr>
          <a:xfrm>
            <a:off x="1278030" y="9616863"/>
            <a:ext cx="1828800" cy="244573"/>
          </a:xfrm>
        </p:spPr>
        <p:txBody>
          <a:bodyPr/>
          <a:lstStyle/>
          <a:p>
            <a:r>
              <a:rPr lang="da-DK" dirty="0"/>
              <a:t>Hvad gør du?</a:t>
            </a:r>
          </a:p>
          <a:p>
            <a:endParaRPr lang="da-DK" dirty="0"/>
          </a:p>
          <a:p>
            <a:endParaRPr lang="da-DK" dirty="0"/>
          </a:p>
        </p:txBody>
      </p:sp>
      <p:sp>
        <p:nvSpPr>
          <p:cNvPr id="40" name="Pladsholder til tekst 39">
            <a:extLst>
              <a:ext uri="{FF2B5EF4-FFF2-40B4-BE49-F238E27FC236}">
                <a16:creationId xmlns:a16="http://schemas.microsoft.com/office/drawing/2014/main" id="{691A950E-96EA-4447-B6CB-E9CB2A5566CC}"/>
              </a:ext>
            </a:extLst>
          </p:cNvPr>
          <p:cNvSpPr>
            <a:spLocks noGrp="1"/>
          </p:cNvSpPr>
          <p:nvPr>
            <p:ph type="body" sz="quarter" idx="29"/>
          </p:nvPr>
        </p:nvSpPr>
        <p:spPr/>
        <p:txBody>
          <a:bodyPr/>
          <a:lstStyle/>
          <a:p>
            <a:endParaRPr lang="da-DK"/>
          </a:p>
        </p:txBody>
      </p:sp>
      <p:sp>
        <p:nvSpPr>
          <p:cNvPr id="41" name="Pladsholder til tekst 40">
            <a:extLst>
              <a:ext uri="{FF2B5EF4-FFF2-40B4-BE49-F238E27FC236}">
                <a16:creationId xmlns:a16="http://schemas.microsoft.com/office/drawing/2014/main" id="{B2EEBA4D-2678-974C-9B34-27BA336BA448}"/>
              </a:ext>
            </a:extLst>
          </p:cNvPr>
          <p:cNvSpPr>
            <a:spLocks noGrp="1"/>
          </p:cNvSpPr>
          <p:nvPr>
            <p:ph type="body" sz="quarter" idx="30"/>
          </p:nvPr>
        </p:nvSpPr>
        <p:spPr/>
        <p:txBody>
          <a:bodyPr/>
          <a:lstStyle/>
          <a:p>
            <a:endParaRPr lang="da-DK"/>
          </a:p>
        </p:txBody>
      </p:sp>
      <p:sp>
        <p:nvSpPr>
          <p:cNvPr id="42" name="Pladsholder til tekst 41">
            <a:extLst>
              <a:ext uri="{FF2B5EF4-FFF2-40B4-BE49-F238E27FC236}">
                <a16:creationId xmlns:a16="http://schemas.microsoft.com/office/drawing/2014/main" id="{B2880F48-F852-7F45-878D-1E8C7AF9924A}"/>
              </a:ext>
            </a:extLst>
          </p:cNvPr>
          <p:cNvSpPr>
            <a:spLocks noGrp="1"/>
          </p:cNvSpPr>
          <p:nvPr>
            <p:ph type="body" sz="quarter" idx="31"/>
          </p:nvPr>
        </p:nvSpPr>
        <p:spPr/>
        <p:txBody>
          <a:bodyPr/>
          <a:lstStyle/>
          <a:p>
            <a:endParaRPr lang="da-DK"/>
          </a:p>
        </p:txBody>
      </p:sp>
      <p:sp>
        <p:nvSpPr>
          <p:cNvPr id="43" name="Pladsholder til tekst 42">
            <a:extLst>
              <a:ext uri="{FF2B5EF4-FFF2-40B4-BE49-F238E27FC236}">
                <a16:creationId xmlns:a16="http://schemas.microsoft.com/office/drawing/2014/main" id="{07FE7010-4C15-0A45-9D2E-864467DB5B11}"/>
              </a:ext>
            </a:extLst>
          </p:cNvPr>
          <p:cNvSpPr>
            <a:spLocks noGrp="1"/>
          </p:cNvSpPr>
          <p:nvPr>
            <p:ph type="body" sz="quarter" idx="32"/>
          </p:nvPr>
        </p:nvSpPr>
        <p:spPr/>
        <p:txBody>
          <a:bodyPr/>
          <a:lstStyle/>
          <a:p>
            <a:endParaRPr lang="da-DK"/>
          </a:p>
        </p:txBody>
      </p:sp>
      <p:sp>
        <p:nvSpPr>
          <p:cNvPr id="44" name="Pladsholder til tekst 43">
            <a:extLst>
              <a:ext uri="{FF2B5EF4-FFF2-40B4-BE49-F238E27FC236}">
                <a16:creationId xmlns:a16="http://schemas.microsoft.com/office/drawing/2014/main" id="{DDFB632A-6C8A-EF4F-AA3E-187548ADE242}"/>
              </a:ext>
            </a:extLst>
          </p:cNvPr>
          <p:cNvSpPr>
            <a:spLocks noGrp="1"/>
          </p:cNvSpPr>
          <p:nvPr>
            <p:ph type="body" sz="quarter" idx="33"/>
          </p:nvPr>
        </p:nvSpPr>
        <p:spPr/>
        <p:txBody>
          <a:bodyPr/>
          <a:lstStyle/>
          <a:p>
            <a:endParaRPr lang="da-DK"/>
          </a:p>
        </p:txBody>
      </p:sp>
      <p:sp>
        <p:nvSpPr>
          <p:cNvPr id="45" name="Pladsholder til tekst 44">
            <a:extLst>
              <a:ext uri="{FF2B5EF4-FFF2-40B4-BE49-F238E27FC236}">
                <a16:creationId xmlns:a16="http://schemas.microsoft.com/office/drawing/2014/main" id="{70EC9DE1-CF8F-9443-920E-06B6F1CD7FC4}"/>
              </a:ext>
            </a:extLst>
          </p:cNvPr>
          <p:cNvSpPr>
            <a:spLocks noGrp="1"/>
          </p:cNvSpPr>
          <p:nvPr>
            <p:ph type="body" sz="quarter" idx="34"/>
          </p:nvPr>
        </p:nvSpPr>
        <p:spPr/>
        <p:txBody>
          <a:bodyPr/>
          <a:lstStyle/>
          <a:p>
            <a:endParaRPr lang="da-DK"/>
          </a:p>
        </p:txBody>
      </p:sp>
      <p:sp>
        <p:nvSpPr>
          <p:cNvPr id="46" name="Pladsholder til tekst 18">
            <a:extLst>
              <a:ext uri="{FF2B5EF4-FFF2-40B4-BE49-F238E27FC236}">
                <a16:creationId xmlns:a16="http://schemas.microsoft.com/office/drawing/2014/main" id="{34D1E8F2-3AB7-DD41-9874-CA82702C7AA0}"/>
              </a:ext>
            </a:extLst>
          </p:cNvPr>
          <p:cNvSpPr txBox="1">
            <a:spLocks noChangeAspect="1"/>
          </p:cNvSpPr>
          <p:nvPr/>
        </p:nvSpPr>
        <p:spPr>
          <a:xfrm>
            <a:off x="6602653" y="1803668"/>
            <a:ext cx="539160" cy="540000"/>
          </a:xfrm>
          <a:prstGeom prst="rect">
            <a:avLst/>
          </a:prstGeom>
          <a:blipFill>
            <a:blip r:embed="rId3"/>
            <a:stretch>
              <a:fillRect/>
            </a:stretch>
          </a:blipFill>
        </p:spPr>
        <p:txBody>
          <a:bodyPr vert="horz" lIns="0" tIns="0" rIns="0" bIns="0" rtlCol="0">
            <a:noAutofit/>
          </a:bodyPr>
          <a:lstStyle>
            <a:lvl1pPr marL="0" indent="0" algn="l" defTabSz="269254" rtl="0" eaLnBrk="1" latinLnBrk="0" hangingPunct="1">
              <a:lnSpc>
                <a:spcPct val="100000"/>
              </a:lnSpc>
              <a:spcBef>
                <a:spcPts val="0"/>
              </a:spcBef>
              <a:spcAft>
                <a:spcPts val="0"/>
              </a:spcAft>
              <a:buFont typeface="Arial" panose="020B0604020202020204" pitchFamily="34" charset="0"/>
              <a:buNone/>
              <a:defRPr sz="1400" kern="1200">
                <a:solidFill>
                  <a:srgbClr val="343536"/>
                </a:solidFill>
                <a:latin typeface="Arial" panose="020B0604020202020204" pitchFamily="34" charset="0"/>
                <a:ea typeface="+mn-ea"/>
                <a:cs typeface="Arial" panose="020B0604020202020204" pitchFamily="34" charset="0"/>
              </a:defRPr>
            </a:lvl1pPr>
            <a:lvl2pPr marL="201941"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2pPr>
            <a:lvl3pPr marL="336569"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3pPr>
            <a:lvl4pPr marL="471196"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4pPr>
            <a:lvl5pPr marL="605822"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5pPr>
            <a:lvl6pPr marL="740449"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6pPr>
            <a:lvl7pPr marL="875076"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7pPr>
            <a:lvl8pPr marL="1009704"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8pPr>
            <a:lvl9pPr marL="1144331"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9pPr>
          </a:lstStyle>
          <a:p>
            <a:endParaRPr lang="da-DK" dirty="0"/>
          </a:p>
        </p:txBody>
      </p:sp>
      <p:sp>
        <p:nvSpPr>
          <p:cNvPr id="47" name="Pladsholder til tekst 18">
            <a:extLst>
              <a:ext uri="{FF2B5EF4-FFF2-40B4-BE49-F238E27FC236}">
                <a16:creationId xmlns:a16="http://schemas.microsoft.com/office/drawing/2014/main" id="{DA4121CF-F44F-D342-8B3E-61E68105CF8C}"/>
              </a:ext>
            </a:extLst>
          </p:cNvPr>
          <p:cNvSpPr txBox="1">
            <a:spLocks noChangeAspect="1"/>
          </p:cNvSpPr>
          <p:nvPr/>
        </p:nvSpPr>
        <p:spPr>
          <a:xfrm>
            <a:off x="6619623" y="4702587"/>
            <a:ext cx="539160" cy="540000"/>
          </a:xfrm>
          <a:prstGeom prst="rect">
            <a:avLst/>
          </a:prstGeom>
          <a:blipFill>
            <a:blip r:embed="rId3"/>
            <a:stretch>
              <a:fillRect/>
            </a:stretch>
          </a:blipFill>
        </p:spPr>
        <p:txBody>
          <a:bodyPr vert="horz" lIns="0" tIns="0" rIns="0" bIns="0" rtlCol="0">
            <a:noAutofit/>
          </a:bodyPr>
          <a:lstStyle>
            <a:lvl1pPr marL="0" indent="0" algn="l" defTabSz="269254" rtl="0" eaLnBrk="1" latinLnBrk="0" hangingPunct="1">
              <a:lnSpc>
                <a:spcPct val="100000"/>
              </a:lnSpc>
              <a:spcBef>
                <a:spcPts val="0"/>
              </a:spcBef>
              <a:spcAft>
                <a:spcPts val="0"/>
              </a:spcAft>
              <a:buFont typeface="Arial" panose="020B0604020202020204" pitchFamily="34" charset="0"/>
              <a:buNone/>
              <a:defRPr sz="1400" kern="1200">
                <a:solidFill>
                  <a:srgbClr val="343536"/>
                </a:solidFill>
                <a:latin typeface="Arial" panose="020B0604020202020204" pitchFamily="34" charset="0"/>
                <a:ea typeface="+mn-ea"/>
                <a:cs typeface="Arial" panose="020B0604020202020204" pitchFamily="34" charset="0"/>
              </a:defRPr>
            </a:lvl1pPr>
            <a:lvl2pPr marL="201941"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2pPr>
            <a:lvl3pPr marL="336569"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3pPr>
            <a:lvl4pPr marL="471196"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4pPr>
            <a:lvl5pPr marL="605822"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5pPr>
            <a:lvl6pPr marL="740449"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6pPr>
            <a:lvl7pPr marL="875076"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7pPr>
            <a:lvl8pPr marL="1009704"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8pPr>
            <a:lvl9pPr marL="1144331"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9pPr>
          </a:lstStyle>
          <a:p>
            <a:endParaRPr lang="da-DK" dirty="0"/>
          </a:p>
        </p:txBody>
      </p:sp>
      <p:sp>
        <p:nvSpPr>
          <p:cNvPr id="48" name="Pladsholder til tekst 18">
            <a:extLst>
              <a:ext uri="{FF2B5EF4-FFF2-40B4-BE49-F238E27FC236}">
                <a16:creationId xmlns:a16="http://schemas.microsoft.com/office/drawing/2014/main" id="{27D9F3CA-A685-9946-9B08-F80E49716CAB}"/>
              </a:ext>
            </a:extLst>
          </p:cNvPr>
          <p:cNvSpPr txBox="1">
            <a:spLocks noChangeAspect="1"/>
          </p:cNvSpPr>
          <p:nvPr/>
        </p:nvSpPr>
        <p:spPr>
          <a:xfrm>
            <a:off x="6641231" y="7611337"/>
            <a:ext cx="539160" cy="540000"/>
          </a:xfrm>
          <a:prstGeom prst="rect">
            <a:avLst/>
          </a:prstGeom>
          <a:blipFill>
            <a:blip r:embed="rId3"/>
            <a:stretch>
              <a:fillRect/>
            </a:stretch>
          </a:blipFill>
        </p:spPr>
        <p:txBody>
          <a:bodyPr vert="horz" lIns="0" tIns="0" rIns="0" bIns="0" rtlCol="0">
            <a:noAutofit/>
          </a:bodyPr>
          <a:lstStyle>
            <a:lvl1pPr marL="0" indent="0" algn="l" defTabSz="269254" rtl="0" eaLnBrk="1" latinLnBrk="0" hangingPunct="1">
              <a:lnSpc>
                <a:spcPct val="100000"/>
              </a:lnSpc>
              <a:spcBef>
                <a:spcPts val="0"/>
              </a:spcBef>
              <a:spcAft>
                <a:spcPts val="0"/>
              </a:spcAft>
              <a:buFont typeface="Arial" panose="020B0604020202020204" pitchFamily="34" charset="0"/>
              <a:buNone/>
              <a:defRPr sz="1400" kern="1200">
                <a:solidFill>
                  <a:srgbClr val="343536"/>
                </a:solidFill>
                <a:latin typeface="Arial" panose="020B0604020202020204" pitchFamily="34" charset="0"/>
                <a:ea typeface="+mn-ea"/>
                <a:cs typeface="Arial" panose="020B0604020202020204" pitchFamily="34" charset="0"/>
              </a:defRPr>
            </a:lvl1pPr>
            <a:lvl2pPr marL="201941"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2pPr>
            <a:lvl3pPr marL="336569"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3pPr>
            <a:lvl4pPr marL="471196"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4pPr>
            <a:lvl5pPr marL="605822" indent="-67314" algn="l" defTabSz="269254" rtl="0" eaLnBrk="1" latinLnBrk="0" hangingPunct="1">
              <a:lnSpc>
                <a:spcPct val="100000"/>
              </a:lnSpc>
              <a:spcBef>
                <a:spcPts val="147"/>
              </a:spcBef>
              <a:buFont typeface="Arial" panose="020B0604020202020204" pitchFamily="34" charset="0"/>
              <a:buChar char="•"/>
              <a:defRPr sz="834" kern="1200">
                <a:solidFill>
                  <a:schemeClr val="tx1"/>
                </a:solidFill>
                <a:latin typeface="+mn-lt"/>
                <a:ea typeface="+mn-ea"/>
                <a:cs typeface="+mn-cs"/>
              </a:defRPr>
            </a:lvl5pPr>
            <a:lvl6pPr marL="740449"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6pPr>
            <a:lvl7pPr marL="875076"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7pPr>
            <a:lvl8pPr marL="1009704"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8pPr>
            <a:lvl9pPr marL="1144331" indent="-67314" algn="l" defTabSz="269254" rtl="0" eaLnBrk="1" latinLnBrk="0" hangingPunct="1">
              <a:lnSpc>
                <a:spcPct val="90000"/>
              </a:lnSpc>
              <a:spcBef>
                <a:spcPts val="147"/>
              </a:spcBef>
              <a:buFont typeface="Arial" panose="020B0604020202020204" pitchFamily="34" charset="0"/>
              <a:buChar char="•"/>
              <a:defRPr sz="547" kern="1200">
                <a:solidFill>
                  <a:schemeClr val="tx1"/>
                </a:solidFill>
                <a:latin typeface="+mn-lt"/>
                <a:ea typeface="+mn-ea"/>
                <a:cs typeface="+mn-cs"/>
              </a:defRPr>
            </a:lvl9pPr>
          </a:lstStyle>
          <a:p>
            <a:endParaRPr lang="da-DK" dirty="0"/>
          </a:p>
        </p:txBody>
      </p:sp>
    </p:spTree>
    <p:extLst>
      <p:ext uri="{BB962C8B-B14F-4D97-AF65-F5344CB8AC3E}">
        <p14:creationId xmlns:p14="http://schemas.microsoft.com/office/powerpoint/2010/main" val="37755331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el 20">
            <a:extLst>
              <a:ext uri="{FF2B5EF4-FFF2-40B4-BE49-F238E27FC236}">
                <a16:creationId xmlns:a16="http://schemas.microsoft.com/office/drawing/2014/main" id="{8F68DAE3-EEE0-3244-9F0E-2A63CBA6E57B}"/>
              </a:ext>
            </a:extLst>
          </p:cNvPr>
          <p:cNvSpPr>
            <a:spLocks noGrp="1"/>
          </p:cNvSpPr>
          <p:nvPr>
            <p:ph type="title"/>
          </p:nvPr>
        </p:nvSpPr>
        <p:spPr/>
        <p:txBody>
          <a:bodyPr/>
          <a:lstStyle/>
          <a:p>
            <a:r>
              <a:rPr lang="da-DK" dirty="0"/>
              <a:t>Beredskabsspil – </a:t>
            </a:r>
            <a:r>
              <a:rPr lang="da-DK" dirty="0" err="1"/>
              <a:t>Indspilskort</a:t>
            </a:r>
            <a:r>
              <a:rPr lang="da-DK" dirty="0"/>
              <a:t/>
            </a:r>
            <a:br>
              <a:rPr lang="da-DK" dirty="0"/>
            </a:br>
            <a:r>
              <a:rPr lang="da-DK" b="0" dirty="0" err="1" smtClean="0"/>
              <a:t>Casestory</a:t>
            </a:r>
            <a:r>
              <a:rPr lang="da-DK" b="0" dirty="0" smtClean="0"/>
              <a:t> </a:t>
            </a:r>
            <a:r>
              <a:rPr lang="da-DK" b="0" dirty="0"/>
              <a:t>2</a:t>
            </a:r>
            <a:endParaRPr lang="da-DK" dirty="0"/>
          </a:p>
        </p:txBody>
      </p:sp>
      <p:sp>
        <p:nvSpPr>
          <p:cNvPr id="22" name="Pladsholder til tekst 21">
            <a:extLst>
              <a:ext uri="{FF2B5EF4-FFF2-40B4-BE49-F238E27FC236}">
                <a16:creationId xmlns:a16="http://schemas.microsoft.com/office/drawing/2014/main" id="{8FFDB45B-5BEB-7D4D-90BD-04FB1EB9B796}"/>
              </a:ext>
            </a:extLst>
          </p:cNvPr>
          <p:cNvSpPr>
            <a:spLocks noGrp="1"/>
          </p:cNvSpPr>
          <p:nvPr>
            <p:ph type="body" sz="quarter" idx="10"/>
          </p:nvPr>
        </p:nvSpPr>
        <p:spPr/>
        <p:txBody>
          <a:bodyPr/>
          <a:lstStyle/>
          <a:p>
            <a:r>
              <a:rPr lang="da-DK" dirty="0"/>
              <a:t>Fra din teamchef får du besked om, at de nu har fundet nødprocedurer for de vigtigste funktioner frem, og han spørger, om de skal begynde at arbejde efter dem.</a:t>
            </a:r>
          </a:p>
        </p:txBody>
      </p:sp>
      <p:sp>
        <p:nvSpPr>
          <p:cNvPr id="23" name="Pladsholder til tekst 22">
            <a:extLst>
              <a:ext uri="{FF2B5EF4-FFF2-40B4-BE49-F238E27FC236}">
                <a16:creationId xmlns:a16="http://schemas.microsoft.com/office/drawing/2014/main" id="{CE1A6E75-C4EE-6846-88CF-26CD0E9228D2}"/>
              </a:ext>
            </a:extLst>
          </p:cNvPr>
          <p:cNvSpPr>
            <a:spLocks noGrp="1"/>
          </p:cNvSpPr>
          <p:nvPr>
            <p:ph type="body" sz="quarter" idx="11"/>
          </p:nvPr>
        </p:nvSpPr>
        <p:spPr/>
        <p:txBody>
          <a:bodyPr/>
          <a:lstStyle/>
          <a:p>
            <a:r>
              <a:rPr lang="da-DK" dirty="0" err="1"/>
              <a:t>Indspilskort</a:t>
            </a:r>
            <a:r>
              <a:rPr lang="da-DK" dirty="0"/>
              <a:t> til </a:t>
            </a:r>
            <a:r>
              <a:rPr lang="da-DK" dirty="0" err="1" smtClean="0"/>
              <a:t>casestory</a:t>
            </a:r>
            <a:r>
              <a:rPr lang="da-DK" dirty="0" smtClean="0"/>
              <a:t> </a:t>
            </a:r>
            <a:r>
              <a:rPr lang="da-DK" dirty="0"/>
              <a:t>2 – </a:t>
            </a:r>
            <a:r>
              <a:rPr lang="da-DK" dirty="0" smtClean="0"/>
              <a:t>fase </a:t>
            </a:r>
            <a:r>
              <a:rPr lang="da-DK" dirty="0"/>
              <a:t>1</a:t>
            </a:r>
          </a:p>
        </p:txBody>
      </p:sp>
      <p:sp>
        <p:nvSpPr>
          <p:cNvPr id="24" name="Pladsholder til tekst 23">
            <a:extLst>
              <a:ext uri="{FF2B5EF4-FFF2-40B4-BE49-F238E27FC236}">
                <a16:creationId xmlns:a16="http://schemas.microsoft.com/office/drawing/2014/main" id="{BF35039D-5DEF-2A40-BEAE-CFF1462987B4}"/>
              </a:ext>
            </a:extLst>
          </p:cNvPr>
          <p:cNvSpPr>
            <a:spLocks noGrp="1"/>
          </p:cNvSpPr>
          <p:nvPr>
            <p:ph type="body" sz="quarter" idx="12"/>
          </p:nvPr>
        </p:nvSpPr>
        <p:spPr/>
        <p:txBody>
          <a:bodyPr/>
          <a:lstStyle/>
          <a:p>
            <a:r>
              <a:rPr lang="da-DK" dirty="0"/>
              <a:t>Til fagchefen</a:t>
            </a:r>
          </a:p>
        </p:txBody>
      </p:sp>
      <p:sp>
        <p:nvSpPr>
          <p:cNvPr id="25" name="Pladsholder til tekst 24">
            <a:extLst>
              <a:ext uri="{FF2B5EF4-FFF2-40B4-BE49-F238E27FC236}">
                <a16:creationId xmlns:a16="http://schemas.microsoft.com/office/drawing/2014/main" id="{A8F63DE1-D11F-4E4C-A5C3-23F853B4590D}"/>
              </a:ext>
            </a:extLst>
          </p:cNvPr>
          <p:cNvSpPr>
            <a:spLocks noGrp="1"/>
          </p:cNvSpPr>
          <p:nvPr>
            <p:ph type="body" sz="quarter" idx="13"/>
          </p:nvPr>
        </p:nvSpPr>
        <p:spPr/>
        <p:txBody>
          <a:bodyPr/>
          <a:lstStyle/>
          <a:p>
            <a:endParaRPr lang="da-DK"/>
          </a:p>
        </p:txBody>
      </p:sp>
      <p:sp>
        <p:nvSpPr>
          <p:cNvPr id="26" name="Pladsholder til tekst 25">
            <a:extLst>
              <a:ext uri="{FF2B5EF4-FFF2-40B4-BE49-F238E27FC236}">
                <a16:creationId xmlns:a16="http://schemas.microsoft.com/office/drawing/2014/main" id="{A2909B98-7CC8-6745-8EB8-E4AE263F7F47}"/>
              </a:ext>
            </a:extLst>
          </p:cNvPr>
          <p:cNvSpPr>
            <a:spLocks noGrp="1"/>
          </p:cNvSpPr>
          <p:nvPr>
            <p:ph type="body" sz="quarter" idx="14"/>
          </p:nvPr>
        </p:nvSpPr>
        <p:spPr/>
        <p:txBody>
          <a:bodyPr/>
          <a:lstStyle/>
          <a:p>
            <a:r>
              <a:rPr lang="da-DK" dirty="0"/>
              <a:t>Hvad gør du?</a:t>
            </a:r>
          </a:p>
          <a:p>
            <a:endParaRPr lang="da-DK" dirty="0"/>
          </a:p>
          <a:p>
            <a:endParaRPr lang="da-DK" dirty="0"/>
          </a:p>
        </p:txBody>
      </p:sp>
      <p:sp>
        <p:nvSpPr>
          <p:cNvPr id="29" name="Pladsholder til tekst 28">
            <a:extLst>
              <a:ext uri="{FF2B5EF4-FFF2-40B4-BE49-F238E27FC236}">
                <a16:creationId xmlns:a16="http://schemas.microsoft.com/office/drawing/2014/main" id="{6EE844B5-F45B-1246-AA14-180E6567E54C}"/>
              </a:ext>
            </a:extLst>
          </p:cNvPr>
          <p:cNvSpPr>
            <a:spLocks noGrp="1"/>
          </p:cNvSpPr>
          <p:nvPr>
            <p:ph type="body" sz="quarter" idx="18"/>
          </p:nvPr>
        </p:nvSpPr>
        <p:spPr/>
        <p:txBody>
          <a:bodyPr/>
          <a:lstStyle/>
          <a:p>
            <a:r>
              <a:rPr lang="da-DK" dirty="0"/>
              <a:t>Fra økonomiafdelingen får du besked om, at de ikke kan garantere for, at de når at lave den månedlige refusionsopgørelse. Det vil betyde et betragteligt økonomisk tab for jer, fordi I ikke rettidigt kan gøre krav på refusionerne. </a:t>
            </a:r>
          </a:p>
        </p:txBody>
      </p:sp>
      <p:sp>
        <p:nvSpPr>
          <p:cNvPr id="30" name="Pladsholder til tekst 29">
            <a:extLst>
              <a:ext uri="{FF2B5EF4-FFF2-40B4-BE49-F238E27FC236}">
                <a16:creationId xmlns:a16="http://schemas.microsoft.com/office/drawing/2014/main" id="{41AC94F8-C98E-6A4E-B746-42FCFB3DED1F}"/>
              </a:ext>
            </a:extLst>
          </p:cNvPr>
          <p:cNvSpPr>
            <a:spLocks noGrp="1"/>
          </p:cNvSpPr>
          <p:nvPr>
            <p:ph type="body" sz="quarter" idx="19"/>
          </p:nvPr>
        </p:nvSpPr>
        <p:spPr/>
        <p:txBody>
          <a:bodyPr/>
          <a:lstStyle/>
          <a:p>
            <a:r>
              <a:rPr lang="da-DK" dirty="0" err="1"/>
              <a:t>Indspilskort</a:t>
            </a:r>
            <a:r>
              <a:rPr lang="da-DK" dirty="0"/>
              <a:t> til </a:t>
            </a:r>
            <a:r>
              <a:rPr lang="da-DK" dirty="0" err="1" smtClean="0"/>
              <a:t>casestory</a:t>
            </a:r>
            <a:r>
              <a:rPr lang="da-DK" dirty="0" smtClean="0"/>
              <a:t> </a:t>
            </a:r>
            <a:r>
              <a:rPr lang="da-DK" dirty="0"/>
              <a:t>2 – </a:t>
            </a:r>
            <a:r>
              <a:rPr lang="da-DK" dirty="0" smtClean="0"/>
              <a:t>fase </a:t>
            </a:r>
            <a:r>
              <a:rPr lang="da-DK" dirty="0"/>
              <a:t>2</a:t>
            </a:r>
          </a:p>
        </p:txBody>
      </p:sp>
      <p:sp>
        <p:nvSpPr>
          <p:cNvPr id="31" name="Pladsholder til tekst 30">
            <a:extLst>
              <a:ext uri="{FF2B5EF4-FFF2-40B4-BE49-F238E27FC236}">
                <a16:creationId xmlns:a16="http://schemas.microsoft.com/office/drawing/2014/main" id="{65A0E90A-1808-D94A-89A7-92EF072BFA5F}"/>
              </a:ext>
            </a:extLst>
          </p:cNvPr>
          <p:cNvSpPr>
            <a:spLocks noGrp="1"/>
          </p:cNvSpPr>
          <p:nvPr>
            <p:ph type="body" sz="quarter" idx="20"/>
          </p:nvPr>
        </p:nvSpPr>
        <p:spPr/>
        <p:txBody>
          <a:bodyPr/>
          <a:lstStyle/>
          <a:p>
            <a:r>
              <a:rPr lang="da-DK" dirty="0"/>
              <a:t>Til fagchefen</a:t>
            </a:r>
          </a:p>
        </p:txBody>
      </p:sp>
      <p:sp>
        <p:nvSpPr>
          <p:cNvPr id="32" name="Pladsholder til tekst 31">
            <a:extLst>
              <a:ext uri="{FF2B5EF4-FFF2-40B4-BE49-F238E27FC236}">
                <a16:creationId xmlns:a16="http://schemas.microsoft.com/office/drawing/2014/main" id="{22D1280D-A898-3143-81BD-A8C380D69DE1}"/>
              </a:ext>
            </a:extLst>
          </p:cNvPr>
          <p:cNvSpPr>
            <a:spLocks noGrp="1"/>
          </p:cNvSpPr>
          <p:nvPr>
            <p:ph type="body" sz="quarter" idx="21"/>
          </p:nvPr>
        </p:nvSpPr>
        <p:spPr/>
        <p:txBody>
          <a:bodyPr/>
          <a:lstStyle/>
          <a:p>
            <a:endParaRPr lang="da-DK"/>
          </a:p>
        </p:txBody>
      </p:sp>
      <p:sp>
        <p:nvSpPr>
          <p:cNvPr id="33" name="Pladsholder til tekst 32">
            <a:extLst>
              <a:ext uri="{FF2B5EF4-FFF2-40B4-BE49-F238E27FC236}">
                <a16:creationId xmlns:a16="http://schemas.microsoft.com/office/drawing/2014/main" id="{D7407F6E-AAD1-3340-8C24-EE5C99AD1122}"/>
              </a:ext>
            </a:extLst>
          </p:cNvPr>
          <p:cNvSpPr>
            <a:spLocks noGrp="1"/>
          </p:cNvSpPr>
          <p:nvPr>
            <p:ph type="body" sz="quarter" idx="22"/>
          </p:nvPr>
        </p:nvSpPr>
        <p:spPr/>
        <p:txBody>
          <a:bodyPr/>
          <a:lstStyle/>
          <a:p>
            <a:r>
              <a:rPr lang="da-DK" dirty="0"/>
              <a:t>Hvad gør du?</a:t>
            </a:r>
          </a:p>
          <a:p>
            <a:endParaRPr lang="da-DK" dirty="0"/>
          </a:p>
          <a:p>
            <a:endParaRPr lang="da-DK" dirty="0"/>
          </a:p>
        </p:txBody>
      </p:sp>
      <p:sp>
        <p:nvSpPr>
          <p:cNvPr id="35" name="Pladsholder til tekst 34">
            <a:extLst>
              <a:ext uri="{FF2B5EF4-FFF2-40B4-BE49-F238E27FC236}">
                <a16:creationId xmlns:a16="http://schemas.microsoft.com/office/drawing/2014/main" id="{4C4188EB-E7FD-7347-9ED2-CCC782A58AF2}"/>
              </a:ext>
            </a:extLst>
          </p:cNvPr>
          <p:cNvSpPr>
            <a:spLocks noGrp="1"/>
          </p:cNvSpPr>
          <p:nvPr>
            <p:ph type="body" sz="quarter" idx="24"/>
          </p:nvPr>
        </p:nvSpPr>
        <p:spPr/>
        <p:txBody>
          <a:bodyPr/>
          <a:lstStyle/>
          <a:p>
            <a:r>
              <a:rPr lang="da-DK" dirty="0"/>
              <a:t>Din teamchef melder, at de er i tvivl om, hvorvidt de skal tro på </a:t>
            </a:r>
            <a:r>
              <a:rPr lang="da-DK" dirty="0" err="1"/>
              <a:t>servicedeskens</a:t>
            </a:r>
            <a:r>
              <a:rPr lang="da-DK" dirty="0"/>
              <a:t> udmelding om at genstarte </a:t>
            </a:r>
            <a:r>
              <a:rPr lang="da-DK" dirty="0" err="1"/>
              <a:t>PC’erne</a:t>
            </a:r>
            <a:r>
              <a:rPr lang="da-DK" dirty="0"/>
              <a:t>. De er bange for, at de ikke vil kunne logge på igen, hvis de genstarter dem.</a:t>
            </a:r>
          </a:p>
        </p:txBody>
      </p:sp>
      <p:sp>
        <p:nvSpPr>
          <p:cNvPr id="36" name="Pladsholder til tekst 35">
            <a:extLst>
              <a:ext uri="{FF2B5EF4-FFF2-40B4-BE49-F238E27FC236}">
                <a16:creationId xmlns:a16="http://schemas.microsoft.com/office/drawing/2014/main" id="{0898E79F-2595-1246-B8A8-C23095AFFB17}"/>
              </a:ext>
            </a:extLst>
          </p:cNvPr>
          <p:cNvSpPr>
            <a:spLocks noGrp="1"/>
          </p:cNvSpPr>
          <p:nvPr>
            <p:ph type="body" sz="quarter" idx="25"/>
          </p:nvPr>
        </p:nvSpPr>
        <p:spPr/>
        <p:txBody>
          <a:bodyPr/>
          <a:lstStyle/>
          <a:p>
            <a:r>
              <a:rPr lang="da-DK" dirty="0" err="1"/>
              <a:t>Indspilskort</a:t>
            </a:r>
            <a:r>
              <a:rPr lang="da-DK" dirty="0"/>
              <a:t> til </a:t>
            </a:r>
            <a:r>
              <a:rPr lang="da-DK" dirty="0" err="1" smtClean="0"/>
              <a:t>casestory</a:t>
            </a:r>
            <a:r>
              <a:rPr lang="da-DK" dirty="0" smtClean="0"/>
              <a:t> </a:t>
            </a:r>
            <a:r>
              <a:rPr lang="da-DK" dirty="0"/>
              <a:t>2 – </a:t>
            </a:r>
            <a:r>
              <a:rPr lang="da-DK" dirty="0" smtClean="0"/>
              <a:t>fase </a:t>
            </a:r>
            <a:r>
              <a:rPr lang="da-DK" dirty="0"/>
              <a:t>3</a:t>
            </a:r>
          </a:p>
        </p:txBody>
      </p:sp>
      <p:sp>
        <p:nvSpPr>
          <p:cNvPr id="37" name="Pladsholder til tekst 36">
            <a:extLst>
              <a:ext uri="{FF2B5EF4-FFF2-40B4-BE49-F238E27FC236}">
                <a16:creationId xmlns:a16="http://schemas.microsoft.com/office/drawing/2014/main" id="{A274F440-38CE-BD4B-8619-E28336FD25AA}"/>
              </a:ext>
            </a:extLst>
          </p:cNvPr>
          <p:cNvSpPr>
            <a:spLocks noGrp="1"/>
          </p:cNvSpPr>
          <p:nvPr>
            <p:ph type="body" sz="quarter" idx="26"/>
          </p:nvPr>
        </p:nvSpPr>
        <p:spPr/>
        <p:txBody>
          <a:bodyPr/>
          <a:lstStyle/>
          <a:p>
            <a:r>
              <a:rPr lang="da-DK" dirty="0"/>
              <a:t>Til fagchefen</a:t>
            </a:r>
          </a:p>
        </p:txBody>
      </p:sp>
      <p:sp>
        <p:nvSpPr>
          <p:cNvPr id="38" name="Pladsholder til tekst 37">
            <a:extLst>
              <a:ext uri="{FF2B5EF4-FFF2-40B4-BE49-F238E27FC236}">
                <a16:creationId xmlns:a16="http://schemas.microsoft.com/office/drawing/2014/main" id="{97E77260-6556-5640-8910-857F737FEB88}"/>
              </a:ext>
            </a:extLst>
          </p:cNvPr>
          <p:cNvSpPr>
            <a:spLocks noGrp="1"/>
          </p:cNvSpPr>
          <p:nvPr>
            <p:ph type="body" sz="quarter" idx="27"/>
          </p:nvPr>
        </p:nvSpPr>
        <p:spPr/>
        <p:txBody>
          <a:bodyPr/>
          <a:lstStyle/>
          <a:p>
            <a:endParaRPr lang="da-DK"/>
          </a:p>
        </p:txBody>
      </p:sp>
      <p:sp>
        <p:nvSpPr>
          <p:cNvPr id="39" name="Pladsholder til tekst 38">
            <a:extLst>
              <a:ext uri="{FF2B5EF4-FFF2-40B4-BE49-F238E27FC236}">
                <a16:creationId xmlns:a16="http://schemas.microsoft.com/office/drawing/2014/main" id="{5E986EF5-EDFC-3945-9183-063683955A05}"/>
              </a:ext>
            </a:extLst>
          </p:cNvPr>
          <p:cNvSpPr>
            <a:spLocks noGrp="1"/>
          </p:cNvSpPr>
          <p:nvPr>
            <p:ph type="body" sz="quarter" idx="28"/>
          </p:nvPr>
        </p:nvSpPr>
        <p:spPr/>
        <p:txBody>
          <a:bodyPr/>
          <a:lstStyle/>
          <a:p>
            <a:r>
              <a:rPr lang="da-DK" dirty="0"/>
              <a:t>Hvad gør du?</a:t>
            </a:r>
          </a:p>
          <a:p>
            <a:endParaRPr lang="da-DK" dirty="0"/>
          </a:p>
          <a:p>
            <a:endParaRPr lang="da-DK" dirty="0"/>
          </a:p>
        </p:txBody>
      </p:sp>
      <p:sp>
        <p:nvSpPr>
          <p:cNvPr id="40" name="Pladsholder til tekst 39">
            <a:extLst>
              <a:ext uri="{FF2B5EF4-FFF2-40B4-BE49-F238E27FC236}">
                <a16:creationId xmlns:a16="http://schemas.microsoft.com/office/drawing/2014/main" id="{691A950E-96EA-4447-B6CB-E9CB2A5566CC}"/>
              </a:ext>
            </a:extLst>
          </p:cNvPr>
          <p:cNvSpPr>
            <a:spLocks noGrp="1"/>
          </p:cNvSpPr>
          <p:nvPr>
            <p:ph type="body" sz="quarter" idx="29"/>
          </p:nvPr>
        </p:nvSpPr>
        <p:spPr/>
        <p:txBody>
          <a:bodyPr/>
          <a:lstStyle/>
          <a:p>
            <a:endParaRPr lang="da-DK"/>
          </a:p>
        </p:txBody>
      </p:sp>
      <p:sp>
        <p:nvSpPr>
          <p:cNvPr id="41" name="Pladsholder til tekst 40">
            <a:extLst>
              <a:ext uri="{FF2B5EF4-FFF2-40B4-BE49-F238E27FC236}">
                <a16:creationId xmlns:a16="http://schemas.microsoft.com/office/drawing/2014/main" id="{B2EEBA4D-2678-974C-9B34-27BA336BA448}"/>
              </a:ext>
            </a:extLst>
          </p:cNvPr>
          <p:cNvSpPr>
            <a:spLocks noGrp="1"/>
          </p:cNvSpPr>
          <p:nvPr>
            <p:ph type="body" sz="quarter" idx="30"/>
          </p:nvPr>
        </p:nvSpPr>
        <p:spPr/>
        <p:txBody>
          <a:bodyPr/>
          <a:lstStyle/>
          <a:p>
            <a:endParaRPr lang="da-DK"/>
          </a:p>
        </p:txBody>
      </p:sp>
      <p:sp>
        <p:nvSpPr>
          <p:cNvPr id="42" name="Pladsholder til tekst 41">
            <a:extLst>
              <a:ext uri="{FF2B5EF4-FFF2-40B4-BE49-F238E27FC236}">
                <a16:creationId xmlns:a16="http://schemas.microsoft.com/office/drawing/2014/main" id="{B2880F48-F852-7F45-878D-1E8C7AF9924A}"/>
              </a:ext>
            </a:extLst>
          </p:cNvPr>
          <p:cNvSpPr>
            <a:spLocks noGrp="1"/>
          </p:cNvSpPr>
          <p:nvPr>
            <p:ph type="body" sz="quarter" idx="31"/>
          </p:nvPr>
        </p:nvSpPr>
        <p:spPr/>
        <p:txBody>
          <a:bodyPr/>
          <a:lstStyle/>
          <a:p>
            <a:endParaRPr lang="da-DK"/>
          </a:p>
        </p:txBody>
      </p:sp>
      <p:sp>
        <p:nvSpPr>
          <p:cNvPr id="43" name="Pladsholder til tekst 42">
            <a:extLst>
              <a:ext uri="{FF2B5EF4-FFF2-40B4-BE49-F238E27FC236}">
                <a16:creationId xmlns:a16="http://schemas.microsoft.com/office/drawing/2014/main" id="{07FE7010-4C15-0A45-9D2E-864467DB5B11}"/>
              </a:ext>
            </a:extLst>
          </p:cNvPr>
          <p:cNvSpPr>
            <a:spLocks noGrp="1"/>
          </p:cNvSpPr>
          <p:nvPr>
            <p:ph type="body" sz="quarter" idx="32"/>
          </p:nvPr>
        </p:nvSpPr>
        <p:spPr/>
        <p:txBody>
          <a:bodyPr/>
          <a:lstStyle/>
          <a:p>
            <a:endParaRPr lang="da-DK"/>
          </a:p>
        </p:txBody>
      </p:sp>
      <p:sp>
        <p:nvSpPr>
          <p:cNvPr id="44" name="Pladsholder til tekst 43">
            <a:extLst>
              <a:ext uri="{FF2B5EF4-FFF2-40B4-BE49-F238E27FC236}">
                <a16:creationId xmlns:a16="http://schemas.microsoft.com/office/drawing/2014/main" id="{DDFB632A-6C8A-EF4F-AA3E-187548ADE242}"/>
              </a:ext>
            </a:extLst>
          </p:cNvPr>
          <p:cNvSpPr>
            <a:spLocks noGrp="1"/>
          </p:cNvSpPr>
          <p:nvPr>
            <p:ph type="body" sz="quarter" idx="33"/>
          </p:nvPr>
        </p:nvSpPr>
        <p:spPr/>
        <p:txBody>
          <a:bodyPr/>
          <a:lstStyle/>
          <a:p>
            <a:endParaRPr lang="da-DK"/>
          </a:p>
        </p:txBody>
      </p:sp>
      <p:sp>
        <p:nvSpPr>
          <p:cNvPr id="45" name="Pladsholder til tekst 44">
            <a:extLst>
              <a:ext uri="{FF2B5EF4-FFF2-40B4-BE49-F238E27FC236}">
                <a16:creationId xmlns:a16="http://schemas.microsoft.com/office/drawing/2014/main" id="{70EC9DE1-CF8F-9443-920E-06B6F1CD7FC4}"/>
              </a:ext>
            </a:extLst>
          </p:cNvPr>
          <p:cNvSpPr>
            <a:spLocks noGrp="1"/>
          </p:cNvSpPr>
          <p:nvPr>
            <p:ph type="body" sz="quarter" idx="34"/>
          </p:nvPr>
        </p:nvSpPr>
        <p:spPr/>
        <p:txBody>
          <a:bodyPr/>
          <a:lstStyle/>
          <a:p>
            <a:endParaRPr lang="da-DK"/>
          </a:p>
        </p:txBody>
      </p:sp>
      <p:pic>
        <p:nvPicPr>
          <p:cNvPr id="46" name="Billede 45">
            <a:extLst>
              <a:ext uri="{FF2B5EF4-FFF2-40B4-BE49-F238E27FC236}">
                <a16:creationId xmlns:a16="http://schemas.microsoft.com/office/drawing/2014/main" id="{19B8D838-7E8A-FE48-811B-F037B2E442A1}"/>
              </a:ext>
            </a:extLst>
          </p:cNvPr>
          <p:cNvPicPr>
            <a:picLocks noChangeAspect="1"/>
          </p:cNvPicPr>
          <p:nvPr/>
        </p:nvPicPr>
        <p:blipFill>
          <a:blip r:embed="rId3"/>
          <a:stretch>
            <a:fillRect/>
          </a:stretch>
        </p:blipFill>
        <p:spPr>
          <a:xfrm>
            <a:off x="6639817" y="1782561"/>
            <a:ext cx="542591" cy="536494"/>
          </a:xfrm>
          <a:prstGeom prst="rect">
            <a:avLst/>
          </a:prstGeom>
        </p:spPr>
      </p:pic>
      <p:pic>
        <p:nvPicPr>
          <p:cNvPr id="47" name="Billede 46">
            <a:extLst>
              <a:ext uri="{FF2B5EF4-FFF2-40B4-BE49-F238E27FC236}">
                <a16:creationId xmlns:a16="http://schemas.microsoft.com/office/drawing/2014/main" id="{A430045B-EB1B-C84B-B6A8-C3EE9CFD4B01}"/>
              </a:ext>
            </a:extLst>
          </p:cNvPr>
          <p:cNvPicPr>
            <a:picLocks noChangeAspect="1"/>
          </p:cNvPicPr>
          <p:nvPr/>
        </p:nvPicPr>
        <p:blipFill>
          <a:blip r:embed="rId3"/>
          <a:stretch>
            <a:fillRect/>
          </a:stretch>
        </p:blipFill>
        <p:spPr>
          <a:xfrm>
            <a:off x="6639052" y="4692910"/>
            <a:ext cx="542591" cy="536494"/>
          </a:xfrm>
          <a:prstGeom prst="rect">
            <a:avLst/>
          </a:prstGeom>
        </p:spPr>
      </p:pic>
      <p:pic>
        <p:nvPicPr>
          <p:cNvPr id="48" name="Billede 47">
            <a:extLst>
              <a:ext uri="{FF2B5EF4-FFF2-40B4-BE49-F238E27FC236}">
                <a16:creationId xmlns:a16="http://schemas.microsoft.com/office/drawing/2014/main" id="{DE580D40-CC48-C744-94B7-A28592187375}"/>
              </a:ext>
            </a:extLst>
          </p:cNvPr>
          <p:cNvPicPr>
            <a:picLocks noChangeAspect="1"/>
          </p:cNvPicPr>
          <p:nvPr/>
        </p:nvPicPr>
        <p:blipFill>
          <a:blip r:embed="rId3"/>
          <a:stretch>
            <a:fillRect/>
          </a:stretch>
        </p:blipFill>
        <p:spPr>
          <a:xfrm>
            <a:off x="6639051" y="7613090"/>
            <a:ext cx="542591" cy="536494"/>
          </a:xfrm>
          <a:prstGeom prst="rect">
            <a:avLst/>
          </a:prstGeom>
        </p:spPr>
      </p:pic>
    </p:spTree>
    <p:extLst>
      <p:ext uri="{BB962C8B-B14F-4D97-AF65-F5344CB8AC3E}">
        <p14:creationId xmlns:p14="http://schemas.microsoft.com/office/powerpoint/2010/main" val="3376189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el 20">
            <a:extLst>
              <a:ext uri="{FF2B5EF4-FFF2-40B4-BE49-F238E27FC236}">
                <a16:creationId xmlns:a16="http://schemas.microsoft.com/office/drawing/2014/main" id="{8F68DAE3-EEE0-3244-9F0E-2A63CBA6E57B}"/>
              </a:ext>
            </a:extLst>
          </p:cNvPr>
          <p:cNvSpPr>
            <a:spLocks noGrp="1"/>
          </p:cNvSpPr>
          <p:nvPr>
            <p:ph type="title"/>
          </p:nvPr>
        </p:nvSpPr>
        <p:spPr/>
        <p:txBody>
          <a:bodyPr/>
          <a:lstStyle/>
          <a:p>
            <a:r>
              <a:rPr lang="da-DK" dirty="0"/>
              <a:t>Beredskabsspil – </a:t>
            </a:r>
            <a:r>
              <a:rPr lang="da-DK" dirty="0" err="1"/>
              <a:t>Indspilskort</a:t>
            </a:r>
            <a:r>
              <a:rPr lang="da-DK" dirty="0"/>
              <a:t/>
            </a:r>
            <a:br>
              <a:rPr lang="da-DK" dirty="0"/>
            </a:br>
            <a:r>
              <a:rPr lang="da-DK" b="0" dirty="0" err="1" smtClean="0"/>
              <a:t>Casestory</a:t>
            </a:r>
            <a:r>
              <a:rPr lang="da-DK" b="0" dirty="0" smtClean="0"/>
              <a:t> </a:t>
            </a:r>
            <a:r>
              <a:rPr lang="da-DK" b="0" dirty="0"/>
              <a:t>2</a:t>
            </a:r>
            <a:endParaRPr lang="da-DK" dirty="0"/>
          </a:p>
        </p:txBody>
      </p:sp>
      <p:sp>
        <p:nvSpPr>
          <p:cNvPr id="22" name="Pladsholder til tekst 21">
            <a:extLst>
              <a:ext uri="{FF2B5EF4-FFF2-40B4-BE49-F238E27FC236}">
                <a16:creationId xmlns:a16="http://schemas.microsoft.com/office/drawing/2014/main" id="{8FFDB45B-5BEB-7D4D-90BD-04FB1EB9B796}"/>
              </a:ext>
            </a:extLst>
          </p:cNvPr>
          <p:cNvSpPr>
            <a:spLocks noGrp="1"/>
          </p:cNvSpPr>
          <p:nvPr>
            <p:ph type="body" sz="quarter" idx="10"/>
          </p:nvPr>
        </p:nvSpPr>
        <p:spPr/>
        <p:txBody>
          <a:bodyPr/>
          <a:lstStyle/>
          <a:p>
            <a:r>
              <a:rPr lang="da-DK" dirty="0"/>
              <a:t>Du får besked fra direktionssekretæren om, at direktionen ønsker en mundtlig orientering. De holder direktionsmøde, og de beder om, at du eller beredskabslederen kommer med det samme.</a:t>
            </a:r>
          </a:p>
        </p:txBody>
      </p:sp>
      <p:sp>
        <p:nvSpPr>
          <p:cNvPr id="23" name="Pladsholder til tekst 22">
            <a:extLst>
              <a:ext uri="{FF2B5EF4-FFF2-40B4-BE49-F238E27FC236}">
                <a16:creationId xmlns:a16="http://schemas.microsoft.com/office/drawing/2014/main" id="{CE1A6E75-C4EE-6846-88CF-26CD0E9228D2}"/>
              </a:ext>
            </a:extLst>
          </p:cNvPr>
          <p:cNvSpPr>
            <a:spLocks noGrp="1"/>
          </p:cNvSpPr>
          <p:nvPr>
            <p:ph type="body" sz="quarter" idx="11"/>
          </p:nvPr>
        </p:nvSpPr>
        <p:spPr/>
        <p:txBody>
          <a:bodyPr/>
          <a:lstStyle/>
          <a:p>
            <a:r>
              <a:rPr lang="da-DK" dirty="0" err="1"/>
              <a:t>Indspilskort</a:t>
            </a:r>
            <a:r>
              <a:rPr lang="da-DK" dirty="0"/>
              <a:t> til </a:t>
            </a:r>
            <a:r>
              <a:rPr lang="da-DK" dirty="0" err="1" smtClean="0"/>
              <a:t>casestory</a:t>
            </a:r>
            <a:r>
              <a:rPr lang="da-DK" dirty="0" smtClean="0"/>
              <a:t> </a:t>
            </a:r>
            <a:r>
              <a:rPr lang="da-DK" dirty="0"/>
              <a:t>2 – </a:t>
            </a:r>
            <a:r>
              <a:rPr lang="da-DK" dirty="0" smtClean="0"/>
              <a:t>fase </a:t>
            </a:r>
            <a:r>
              <a:rPr lang="da-DK" dirty="0"/>
              <a:t>1</a:t>
            </a:r>
          </a:p>
        </p:txBody>
      </p:sp>
      <p:sp>
        <p:nvSpPr>
          <p:cNvPr id="24" name="Pladsholder til tekst 23">
            <a:extLst>
              <a:ext uri="{FF2B5EF4-FFF2-40B4-BE49-F238E27FC236}">
                <a16:creationId xmlns:a16="http://schemas.microsoft.com/office/drawing/2014/main" id="{BF35039D-5DEF-2A40-BEAE-CFF1462987B4}"/>
              </a:ext>
            </a:extLst>
          </p:cNvPr>
          <p:cNvSpPr>
            <a:spLocks noGrp="1"/>
          </p:cNvSpPr>
          <p:nvPr>
            <p:ph type="body" sz="quarter" idx="12"/>
          </p:nvPr>
        </p:nvSpPr>
        <p:spPr/>
        <p:txBody>
          <a:bodyPr/>
          <a:lstStyle/>
          <a:p>
            <a:r>
              <a:rPr lang="da-DK" dirty="0"/>
              <a:t>Til beredskabskoordinatoren</a:t>
            </a:r>
          </a:p>
        </p:txBody>
      </p:sp>
      <p:sp>
        <p:nvSpPr>
          <p:cNvPr id="25" name="Pladsholder til tekst 24">
            <a:extLst>
              <a:ext uri="{FF2B5EF4-FFF2-40B4-BE49-F238E27FC236}">
                <a16:creationId xmlns:a16="http://schemas.microsoft.com/office/drawing/2014/main" id="{A8F63DE1-D11F-4E4C-A5C3-23F853B4590D}"/>
              </a:ext>
            </a:extLst>
          </p:cNvPr>
          <p:cNvSpPr>
            <a:spLocks noGrp="1"/>
          </p:cNvSpPr>
          <p:nvPr>
            <p:ph type="body" sz="quarter" idx="13"/>
          </p:nvPr>
        </p:nvSpPr>
        <p:spPr/>
        <p:txBody>
          <a:bodyPr/>
          <a:lstStyle/>
          <a:p>
            <a:endParaRPr lang="da-DK"/>
          </a:p>
        </p:txBody>
      </p:sp>
      <p:sp>
        <p:nvSpPr>
          <p:cNvPr id="26" name="Pladsholder til tekst 25">
            <a:extLst>
              <a:ext uri="{FF2B5EF4-FFF2-40B4-BE49-F238E27FC236}">
                <a16:creationId xmlns:a16="http://schemas.microsoft.com/office/drawing/2014/main" id="{A2909B98-7CC8-6745-8EB8-E4AE263F7F47}"/>
              </a:ext>
            </a:extLst>
          </p:cNvPr>
          <p:cNvSpPr>
            <a:spLocks noGrp="1"/>
          </p:cNvSpPr>
          <p:nvPr>
            <p:ph type="body" sz="quarter" idx="14"/>
          </p:nvPr>
        </p:nvSpPr>
        <p:spPr/>
        <p:txBody>
          <a:bodyPr/>
          <a:lstStyle/>
          <a:p>
            <a:r>
              <a:rPr lang="da-DK" dirty="0"/>
              <a:t>Hvad gør du?</a:t>
            </a:r>
          </a:p>
          <a:p>
            <a:endParaRPr lang="da-DK" dirty="0"/>
          </a:p>
          <a:p>
            <a:endParaRPr lang="da-DK" dirty="0"/>
          </a:p>
        </p:txBody>
      </p:sp>
      <p:sp>
        <p:nvSpPr>
          <p:cNvPr id="29" name="Pladsholder til tekst 28">
            <a:extLst>
              <a:ext uri="{FF2B5EF4-FFF2-40B4-BE49-F238E27FC236}">
                <a16:creationId xmlns:a16="http://schemas.microsoft.com/office/drawing/2014/main" id="{6EE844B5-F45B-1246-AA14-180E6567E54C}"/>
              </a:ext>
            </a:extLst>
          </p:cNvPr>
          <p:cNvSpPr>
            <a:spLocks noGrp="1"/>
          </p:cNvSpPr>
          <p:nvPr>
            <p:ph type="body" sz="quarter" idx="18"/>
          </p:nvPr>
        </p:nvSpPr>
        <p:spPr/>
        <p:txBody>
          <a:bodyPr/>
          <a:lstStyle/>
          <a:p>
            <a:r>
              <a:rPr lang="da-DK" dirty="0"/>
              <a:t>Jeres tekniske afdeling melder, at de har problemer med overvågningen af energisystemerne, fordi en række af deres servere er ramt af virusangrebet. De overvejer at aktivere bygningsberedskabet, og de beder om at blive opdateret på situationen løbende.</a:t>
            </a:r>
          </a:p>
        </p:txBody>
      </p:sp>
      <p:sp>
        <p:nvSpPr>
          <p:cNvPr id="30" name="Pladsholder til tekst 29">
            <a:extLst>
              <a:ext uri="{FF2B5EF4-FFF2-40B4-BE49-F238E27FC236}">
                <a16:creationId xmlns:a16="http://schemas.microsoft.com/office/drawing/2014/main" id="{41AC94F8-C98E-6A4E-B746-42FCFB3DED1F}"/>
              </a:ext>
            </a:extLst>
          </p:cNvPr>
          <p:cNvSpPr>
            <a:spLocks noGrp="1"/>
          </p:cNvSpPr>
          <p:nvPr>
            <p:ph type="body" sz="quarter" idx="19"/>
          </p:nvPr>
        </p:nvSpPr>
        <p:spPr/>
        <p:txBody>
          <a:bodyPr/>
          <a:lstStyle/>
          <a:p>
            <a:r>
              <a:rPr lang="da-DK" dirty="0" err="1"/>
              <a:t>Indspilskort</a:t>
            </a:r>
            <a:r>
              <a:rPr lang="da-DK" dirty="0"/>
              <a:t> til </a:t>
            </a:r>
            <a:r>
              <a:rPr lang="da-DK" dirty="0" err="1" smtClean="0"/>
              <a:t>casestory</a:t>
            </a:r>
            <a:r>
              <a:rPr lang="da-DK" dirty="0" smtClean="0"/>
              <a:t> </a:t>
            </a:r>
            <a:r>
              <a:rPr lang="da-DK" dirty="0"/>
              <a:t>2 – </a:t>
            </a:r>
            <a:r>
              <a:rPr lang="da-DK" dirty="0" smtClean="0"/>
              <a:t>fase </a:t>
            </a:r>
            <a:r>
              <a:rPr lang="da-DK" dirty="0"/>
              <a:t>2</a:t>
            </a:r>
          </a:p>
        </p:txBody>
      </p:sp>
      <p:sp>
        <p:nvSpPr>
          <p:cNvPr id="31" name="Pladsholder til tekst 30">
            <a:extLst>
              <a:ext uri="{FF2B5EF4-FFF2-40B4-BE49-F238E27FC236}">
                <a16:creationId xmlns:a16="http://schemas.microsoft.com/office/drawing/2014/main" id="{65A0E90A-1808-D94A-89A7-92EF072BFA5F}"/>
              </a:ext>
            </a:extLst>
          </p:cNvPr>
          <p:cNvSpPr>
            <a:spLocks noGrp="1"/>
          </p:cNvSpPr>
          <p:nvPr>
            <p:ph type="body" sz="quarter" idx="20"/>
          </p:nvPr>
        </p:nvSpPr>
        <p:spPr/>
        <p:txBody>
          <a:bodyPr/>
          <a:lstStyle/>
          <a:p>
            <a:r>
              <a:rPr lang="da-DK" dirty="0"/>
              <a:t>Til beredskabskoordinatoren</a:t>
            </a:r>
          </a:p>
          <a:p>
            <a:endParaRPr lang="da-DK" dirty="0"/>
          </a:p>
        </p:txBody>
      </p:sp>
      <p:sp>
        <p:nvSpPr>
          <p:cNvPr id="32" name="Pladsholder til tekst 31">
            <a:extLst>
              <a:ext uri="{FF2B5EF4-FFF2-40B4-BE49-F238E27FC236}">
                <a16:creationId xmlns:a16="http://schemas.microsoft.com/office/drawing/2014/main" id="{22D1280D-A898-3143-81BD-A8C380D69DE1}"/>
              </a:ext>
            </a:extLst>
          </p:cNvPr>
          <p:cNvSpPr>
            <a:spLocks noGrp="1"/>
          </p:cNvSpPr>
          <p:nvPr>
            <p:ph type="body" sz="quarter" idx="21"/>
          </p:nvPr>
        </p:nvSpPr>
        <p:spPr/>
        <p:txBody>
          <a:bodyPr/>
          <a:lstStyle/>
          <a:p>
            <a:endParaRPr lang="da-DK"/>
          </a:p>
        </p:txBody>
      </p:sp>
      <p:sp>
        <p:nvSpPr>
          <p:cNvPr id="33" name="Pladsholder til tekst 32">
            <a:extLst>
              <a:ext uri="{FF2B5EF4-FFF2-40B4-BE49-F238E27FC236}">
                <a16:creationId xmlns:a16="http://schemas.microsoft.com/office/drawing/2014/main" id="{D7407F6E-AAD1-3340-8C24-EE5C99AD1122}"/>
              </a:ext>
            </a:extLst>
          </p:cNvPr>
          <p:cNvSpPr>
            <a:spLocks noGrp="1"/>
          </p:cNvSpPr>
          <p:nvPr>
            <p:ph type="body" sz="quarter" idx="22"/>
          </p:nvPr>
        </p:nvSpPr>
        <p:spPr/>
        <p:txBody>
          <a:bodyPr/>
          <a:lstStyle/>
          <a:p>
            <a:r>
              <a:rPr lang="da-DK" dirty="0"/>
              <a:t>Hvad gør du?</a:t>
            </a:r>
          </a:p>
          <a:p>
            <a:endParaRPr lang="da-DK" dirty="0"/>
          </a:p>
          <a:p>
            <a:endParaRPr lang="da-DK" dirty="0"/>
          </a:p>
        </p:txBody>
      </p:sp>
      <p:sp>
        <p:nvSpPr>
          <p:cNvPr id="35" name="Pladsholder til tekst 34">
            <a:extLst>
              <a:ext uri="{FF2B5EF4-FFF2-40B4-BE49-F238E27FC236}">
                <a16:creationId xmlns:a16="http://schemas.microsoft.com/office/drawing/2014/main" id="{4C4188EB-E7FD-7347-9ED2-CCC782A58AF2}"/>
              </a:ext>
            </a:extLst>
          </p:cNvPr>
          <p:cNvSpPr>
            <a:spLocks noGrp="1"/>
          </p:cNvSpPr>
          <p:nvPr>
            <p:ph type="body" sz="quarter" idx="24"/>
          </p:nvPr>
        </p:nvSpPr>
        <p:spPr/>
        <p:txBody>
          <a:bodyPr/>
          <a:lstStyle/>
          <a:p>
            <a:r>
              <a:rPr lang="da-DK" dirty="0"/>
              <a:t>Den tekniske afdeling melder, at deres udstyr fungerer normalt igen. It-afdelingen melder, at alle servere er renset, og at alle </a:t>
            </a:r>
            <a:r>
              <a:rPr lang="da-DK" dirty="0" err="1"/>
              <a:t>PC’ere</a:t>
            </a:r>
            <a:r>
              <a:rPr lang="da-DK" dirty="0"/>
              <a:t> renses ved genstart. </a:t>
            </a:r>
            <a:r>
              <a:rPr lang="da-DK"/>
              <a:t>Beredskabslederen </a:t>
            </a:r>
            <a:r>
              <a:rPr lang="da-DK" smtClean="0"/>
              <a:t>vælger </a:t>
            </a:r>
            <a:r>
              <a:rPr lang="da-DK" dirty="0"/>
              <a:t>på den baggrund at nedlukke beredskabet.</a:t>
            </a:r>
          </a:p>
        </p:txBody>
      </p:sp>
      <p:sp>
        <p:nvSpPr>
          <p:cNvPr id="36" name="Pladsholder til tekst 35">
            <a:extLst>
              <a:ext uri="{FF2B5EF4-FFF2-40B4-BE49-F238E27FC236}">
                <a16:creationId xmlns:a16="http://schemas.microsoft.com/office/drawing/2014/main" id="{0898E79F-2595-1246-B8A8-C23095AFFB17}"/>
              </a:ext>
            </a:extLst>
          </p:cNvPr>
          <p:cNvSpPr>
            <a:spLocks noGrp="1"/>
          </p:cNvSpPr>
          <p:nvPr>
            <p:ph type="body" sz="quarter" idx="25"/>
          </p:nvPr>
        </p:nvSpPr>
        <p:spPr/>
        <p:txBody>
          <a:bodyPr/>
          <a:lstStyle/>
          <a:p>
            <a:r>
              <a:rPr lang="da-DK" dirty="0" err="1"/>
              <a:t>Indspilskort</a:t>
            </a:r>
            <a:r>
              <a:rPr lang="da-DK" dirty="0"/>
              <a:t> til </a:t>
            </a:r>
            <a:r>
              <a:rPr lang="da-DK" dirty="0" err="1" smtClean="0"/>
              <a:t>casestory</a:t>
            </a:r>
            <a:r>
              <a:rPr lang="da-DK" dirty="0" smtClean="0"/>
              <a:t> </a:t>
            </a:r>
            <a:r>
              <a:rPr lang="da-DK" dirty="0"/>
              <a:t>2 – </a:t>
            </a:r>
            <a:r>
              <a:rPr lang="da-DK" dirty="0" smtClean="0"/>
              <a:t>fase </a:t>
            </a:r>
            <a:r>
              <a:rPr lang="da-DK" dirty="0"/>
              <a:t>3</a:t>
            </a:r>
          </a:p>
        </p:txBody>
      </p:sp>
      <p:sp>
        <p:nvSpPr>
          <p:cNvPr id="37" name="Pladsholder til tekst 36">
            <a:extLst>
              <a:ext uri="{FF2B5EF4-FFF2-40B4-BE49-F238E27FC236}">
                <a16:creationId xmlns:a16="http://schemas.microsoft.com/office/drawing/2014/main" id="{A274F440-38CE-BD4B-8619-E28336FD25AA}"/>
              </a:ext>
            </a:extLst>
          </p:cNvPr>
          <p:cNvSpPr>
            <a:spLocks noGrp="1"/>
          </p:cNvSpPr>
          <p:nvPr>
            <p:ph type="body" sz="quarter" idx="26"/>
          </p:nvPr>
        </p:nvSpPr>
        <p:spPr/>
        <p:txBody>
          <a:bodyPr/>
          <a:lstStyle/>
          <a:p>
            <a:r>
              <a:rPr lang="da-DK" dirty="0"/>
              <a:t>Til beredskabskoordinatoren</a:t>
            </a:r>
          </a:p>
          <a:p>
            <a:endParaRPr lang="da-DK" dirty="0"/>
          </a:p>
        </p:txBody>
      </p:sp>
      <p:sp>
        <p:nvSpPr>
          <p:cNvPr id="38" name="Pladsholder til tekst 37">
            <a:extLst>
              <a:ext uri="{FF2B5EF4-FFF2-40B4-BE49-F238E27FC236}">
                <a16:creationId xmlns:a16="http://schemas.microsoft.com/office/drawing/2014/main" id="{97E77260-6556-5640-8910-857F737FEB88}"/>
              </a:ext>
            </a:extLst>
          </p:cNvPr>
          <p:cNvSpPr>
            <a:spLocks noGrp="1"/>
          </p:cNvSpPr>
          <p:nvPr>
            <p:ph type="body" sz="quarter" idx="27"/>
          </p:nvPr>
        </p:nvSpPr>
        <p:spPr/>
        <p:txBody>
          <a:bodyPr/>
          <a:lstStyle/>
          <a:p>
            <a:endParaRPr lang="da-DK"/>
          </a:p>
        </p:txBody>
      </p:sp>
      <p:sp>
        <p:nvSpPr>
          <p:cNvPr id="39" name="Pladsholder til tekst 38">
            <a:extLst>
              <a:ext uri="{FF2B5EF4-FFF2-40B4-BE49-F238E27FC236}">
                <a16:creationId xmlns:a16="http://schemas.microsoft.com/office/drawing/2014/main" id="{5E986EF5-EDFC-3945-9183-063683955A05}"/>
              </a:ext>
            </a:extLst>
          </p:cNvPr>
          <p:cNvSpPr>
            <a:spLocks noGrp="1"/>
          </p:cNvSpPr>
          <p:nvPr>
            <p:ph type="body" sz="quarter" idx="28"/>
          </p:nvPr>
        </p:nvSpPr>
        <p:spPr/>
        <p:txBody>
          <a:bodyPr/>
          <a:lstStyle/>
          <a:p>
            <a:r>
              <a:rPr lang="da-DK" dirty="0"/>
              <a:t>Hvad gør du?</a:t>
            </a:r>
          </a:p>
          <a:p>
            <a:endParaRPr lang="da-DK" dirty="0"/>
          </a:p>
          <a:p>
            <a:endParaRPr lang="da-DK" dirty="0"/>
          </a:p>
        </p:txBody>
      </p:sp>
      <p:sp>
        <p:nvSpPr>
          <p:cNvPr id="40" name="Pladsholder til tekst 39">
            <a:extLst>
              <a:ext uri="{FF2B5EF4-FFF2-40B4-BE49-F238E27FC236}">
                <a16:creationId xmlns:a16="http://schemas.microsoft.com/office/drawing/2014/main" id="{691A950E-96EA-4447-B6CB-E9CB2A5566CC}"/>
              </a:ext>
            </a:extLst>
          </p:cNvPr>
          <p:cNvSpPr>
            <a:spLocks noGrp="1"/>
          </p:cNvSpPr>
          <p:nvPr>
            <p:ph type="body" sz="quarter" idx="29"/>
          </p:nvPr>
        </p:nvSpPr>
        <p:spPr/>
        <p:txBody>
          <a:bodyPr/>
          <a:lstStyle/>
          <a:p>
            <a:endParaRPr lang="da-DK"/>
          </a:p>
        </p:txBody>
      </p:sp>
      <p:sp>
        <p:nvSpPr>
          <p:cNvPr id="41" name="Pladsholder til tekst 40">
            <a:extLst>
              <a:ext uri="{FF2B5EF4-FFF2-40B4-BE49-F238E27FC236}">
                <a16:creationId xmlns:a16="http://schemas.microsoft.com/office/drawing/2014/main" id="{B2EEBA4D-2678-974C-9B34-27BA336BA448}"/>
              </a:ext>
            </a:extLst>
          </p:cNvPr>
          <p:cNvSpPr>
            <a:spLocks noGrp="1"/>
          </p:cNvSpPr>
          <p:nvPr>
            <p:ph type="body" sz="quarter" idx="30"/>
          </p:nvPr>
        </p:nvSpPr>
        <p:spPr/>
        <p:txBody>
          <a:bodyPr/>
          <a:lstStyle/>
          <a:p>
            <a:endParaRPr lang="da-DK"/>
          </a:p>
        </p:txBody>
      </p:sp>
      <p:sp>
        <p:nvSpPr>
          <p:cNvPr id="42" name="Pladsholder til tekst 41">
            <a:extLst>
              <a:ext uri="{FF2B5EF4-FFF2-40B4-BE49-F238E27FC236}">
                <a16:creationId xmlns:a16="http://schemas.microsoft.com/office/drawing/2014/main" id="{B2880F48-F852-7F45-878D-1E8C7AF9924A}"/>
              </a:ext>
            </a:extLst>
          </p:cNvPr>
          <p:cNvSpPr>
            <a:spLocks noGrp="1"/>
          </p:cNvSpPr>
          <p:nvPr>
            <p:ph type="body" sz="quarter" idx="31"/>
          </p:nvPr>
        </p:nvSpPr>
        <p:spPr/>
        <p:txBody>
          <a:bodyPr/>
          <a:lstStyle/>
          <a:p>
            <a:endParaRPr lang="da-DK"/>
          </a:p>
        </p:txBody>
      </p:sp>
      <p:sp>
        <p:nvSpPr>
          <p:cNvPr id="43" name="Pladsholder til tekst 42">
            <a:extLst>
              <a:ext uri="{FF2B5EF4-FFF2-40B4-BE49-F238E27FC236}">
                <a16:creationId xmlns:a16="http://schemas.microsoft.com/office/drawing/2014/main" id="{07FE7010-4C15-0A45-9D2E-864467DB5B11}"/>
              </a:ext>
            </a:extLst>
          </p:cNvPr>
          <p:cNvSpPr>
            <a:spLocks noGrp="1"/>
          </p:cNvSpPr>
          <p:nvPr>
            <p:ph type="body" sz="quarter" idx="32"/>
          </p:nvPr>
        </p:nvSpPr>
        <p:spPr/>
        <p:txBody>
          <a:bodyPr/>
          <a:lstStyle/>
          <a:p>
            <a:endParaRPr lang="da-DK"/>
          </a:p>
        </p:txBody>
      </p:sp>
      <p:sp>
        <p:nvSpPr>
          <p:cNvPr id="44" name="Pladsholder til tekst 43">
            <a:extLst>
              <a:ext uri="{FF2B5EF4-FFF2-40B4-BE49-F238E27FC236}">
                <a16:creationId xmlns:a16="http://schemas.microsoft.com/office/drawing/2014/main" id="{DDFB632A-6C8A-EF4F-AA3E-187548ADE242}"/>
              </a:ext>
            </a:extLst>
          </p:cNvPr>
          <p:cNvSpPr>
            <a:spLocks noGrp="1"/>
          </p:cNvSpPr>
          <p:nvPr>
            <p:ph type="body" sz="quarter" idx="33"/>
          </p:nvPr>
        </p:nvSpPr>
        <p:spPr/>
        <p:txBody>
          <a:bodyPr/>
          <a:lstStyle/>
          <a:p>
            <a:endParaRPr lang="da-DK"/>
          </a:p>
        </p:txBody>
      </p:sp>
      <p:sp>
        <p:nvSpPr>
          <p:cNvPr id="45" name="Pladsholder til tekst 44">
            <a:extLst>
              <a:ext uri="{FF2B5EF4-FFF2-40B4-BE49-F238E27FC236}">
                <a16:creationId xmlns:a16="http://schemas.microsoft.com/office/drawing/2014/main" id="{70EC9DE1-CF8F-9443-920E-06B6F1CD7FC4}"/>
              </a:ext>
            </a:extLst>
          </p:cNvPr>
          <p:cNvSpPr>
            <a:spLocks noGrp="1"/>
          </p:cNvSpPr>
          <p:nvPr>
            <p:ph type="body" sz="quarter" idx="34"/>
          </p:nvPr>
        </p:nvSpPr>
        <p:spPr/>
        <p:txBody>
          <a:bodyPr/>
          <a:lstStyle/>
          <a:p>
            <a:endParaRPr lang="da-DK"/>
          </a:p>
        </p:txBody>
      </p:sp>
      <p:pic>
        <p:nvPicPr>
          <p:cNvPr id="46" name="Billede 45">
            <a:extLst>
              <a:ext uri="{FF2B5EF4-FFF2-40B4-BE49-F238E27FC236}">
                <a16:creationId xmlns:a16="http://schemas.microsoft.com/office/drawing/2014/main" id="{13237F76-0848-C447-BE0A-E787D8D25A9D}"/>
              </a:ext>
            </a:extLst>
          </p:cNvPr>
          <p:cNvPicPr>
            <a:picLocks noChangeAspect="1"/>
          </p:cNvPicPr>
          <p:nvPr/>
        </p:nvPicPr>
        <p:blipFill>
          <a:blip r:embed="rId3"/>
          <a:stretch>
            <a:fillRect/>
          </a:stretch>
        </p:blipFill>
        <p:spPr>
          <a:xfrm>
            <a:off x="6621104" y="1743579"/>
            <a:ext cx="542591" cy="566977"/>
          </a:xfrm>
          <a:prstGeom prst="rect">
            <a:avLst/>
          </a:prstGeom>
        </p:spPr>
      </p:pic>
      <p:pic>
        <p:nvPicPr>
          <p:cNvPr id="47" name="Billede 46">
            <a:extLst>
              <a:ext uri="{FF2B5EF4-FFF2-40B4-BE49-F238E27FC236}">
                <a16:creationId xmlns:a16="http://schemas.microsoft.com/office/drawing/2014/main" id="{0DAE357C-77F6-D540-BA49-396B263EFC6B}"/>
              </a:ext>
            </a:extLst>
          </p:cNvPr>
          <p:cNvPicPr>
            <a:picLocks noChangeAspect="1"/>
          </p:cNvPicPr>
          <p:nvPr/>
        </p:nvPicPr>
        <p:blipFill>
          <a:blip r:embed="rId3"/>
          <a:stretch>
            <a:fillRect/>
          </a:stretch>
        </p:blipFill>
        <p:spPr>
          <a:xfrm>
            <a:off x="6616618" y="4677668"/>
            <a:ext cx="542591" cy="566977"/>
          </a:xfrm>
          <a:prstGeom prst="rect">
            <a:avLst/>
          </a:prstGeom>
        </p:spPr>
      </p:pic>
      <p:pic>
        <p:nvPicPr>
          <p:cNvPr id="48" name="Billede 47">
            <a:extLst>
              <a:ext uri="{FF2B5EF4-FFF2-40B4-BE49-F238E27FC236}">
                <a16:creationId xmlns:a16="http://schemas.microsoft.com/office/drawing/2014/main" id="{CDAF0DD9-D00B-1D43-A3CE-E76707743682}"/>
              </a:ext>
            </a:extLst>
          </p:cNvPr>
          <p:cNvPicPr>
            <a:picLocks noChangeAspect="1"/>
          </p:cNvPicPr>
          <p:nvPr/>
        </p:nvPicPr>
        <p:blipFill>
          <a:blip r:embed="rId3"/>
          <a:stretch>
            <a:fillRect/>
          </a:stretch>
        </p:blipFill>
        <p:spPr>
          <a:xfrm>
            <a:off x="6616617" y="7583238"/>
            <a:ext cx="542591" cy="566977"/>
          </a:xfrm>
          <a:prstGeom prst="rect">
            <a:avLst/>
          </a:prstGeom>
        </p:spPr>
      </p:pic>
    </p:spTree>
    <p:extLst>
      <p:ext uri="{BB962C8B-B14F-4D97-AF65-F5344CB8AC3E}">
        <p14:creationId xmlns:p14="http://schemas.microsoft.com/office/powerpoint/2010/main" val="143901622"/>
      </p:ext>
    </p:extLst>
  </p:cSld>
  <p:clrMapOvr>
    <a:masterClrMapping/>
  </p:clrMapOvr>
</p:sld>
</file>

<file path=ppt/theme/theme1.xml><?xml version="1.0" encoding="utf-8"?>
<a:theme xmlns:a="http://schemas.openxmlformats.org/drawingml/2006/main" name="1_Operate skabelon">
  <a:themeElements>
    <a:clrScheme name="Sikkerdigitaldk 2">
      <a:dk1>
        <a:srgbClr val="3C4DC4"/>
      </a:dk1>
      <a:lt1>
        <a:srgbClr val="FFFFFF"/>
      </a:lt1>
      <a:dk2>
        <a:srgbClr val="333537"/>
      </a:dk2>
      <a:lt2>
        <a:srgbClr val="F3F1F2"/>
      </a:lt2>
      <a:accent1>
        <a:srgbClr val="D700BB"/>
      </a:accent1>
      <a:accent2>
        <a:srgbClr val="094A5C"/>
      </a:accent2>
      <a:accent3>
        <a:srgbClr val="091453"/>
      </a:accent3>
      <a:accent4>
        <a:srgbClr val="DEE800"/>
      </a:accent4>
      <a:accent5>
        <a:srgbClr val="22B238"/>
      </a:accent5>
      <a:accent6>
        <a:srgbClr val="DB0000"/>
      </a:accent6>
      <a:hlink>
        <a:srgbClr val="20C0E9"/>
      </a:hlink>
      <a:folHlink>
        <a:srgbClr val="00B99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defPPr algn="ctr">
          <a:defRPr sz="1200" b="1" dirty="0" err="1" smtClean="0">
            <a:solidFill>
              <a:schemeClr val="tx2"/>
            </a:solidFill>
            <a:latin typeface="Work Sans" charset="0"/>
            <a:ea typeface="Work Sans" charset="0"/>
            <a:cs typeface="Work Sans"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chemeClr val="accent1"/>
          </a:solidFill>
          <a:prstDash val="solid"/>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lgn="l">
          <a:defRPr sz="1200" dirty="0" err="1" smtClean="0">
            <a:solidFill>
              <a:srgbClr val="343536"/>
            </a:solidFill>
            <a:ea typeface="Work Sans" charset="0"/>
            <a:cs typeface="Work Sans" charset="0"/>
          </a:defRPr>
        </a:defPPr>
      </a:lstStyle>
    </a:txDef>
  </a:objectDefaults>
  <a:extraClrSchemeLst/>
  <a:extLst>
    <a:ext uri="{05A4C25C-085E-4340-85A3-A5531E510DB2}">
      <thm15:themeFamily xmlns:thm15="http://schemas.microsoft.com/office/thememl/2012/main" name="Præsentation1" id="{9FF3547E-E6A4-4DFC-BEC8-9AE6AE8DA6D5}" vid="{F575626F-23C8-47E5-AC66-3383B11F06C0}"/>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438" row="9">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26C4C6CF-AABF-4623-A211-0F7DE64939BE}">
  <we:reference id="wa104381063" version="1.0.0.0" store="da-DK"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
  <TotalTime>11809</TotalTime>
  <Words>1874</Words>
  <Application>Microsoft Office PowerPoint</Application>
  <PresentationFormat>Brugerdefineret</PresentationFormat>
  <Paragraphs>170</Paragraphs>
  <Slides>14</Slides>
  <Notes>14</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14</vt:i4>
      </vt:variant>
    </vt:vector>
  </HeadingPairs>
  <TitlesOfParts>
    <vt:vector size="18" baseType="lpstr">
      <vt:lpstr>Arial</vt:lpstr>
      <vt:lpstr>Calibri</vt:lpstr>
      <vt:lpstr>Work Sans</vt:lpstr>
      <vt:lpstr>1_Operate skabelon</vt:lpstr>
      <vt:lpstr>Beredskabsspil – Casestory 2</vt:lpstr>
      <vt:lpstr>Beredskabsspil – Rollebeskrivelser</vt:lpstr>
      <vt:lpstr>Beredskabsspil – Rollebeskrivelser</vt:lpstr>
      <vt:lpstr>Beredskabsspil – Rollebeskrivelser</vt:lpstr>
      <vt:lpstr>Beredskabsspil – Rollebeskrivelser</vt:lpstr>
      <vt:lpstr>Beredskabsspil – Indspilskort Casestory 2</vt:lpstr>
      <vt:lpstr>Beredskabsspil – Indspilskort Casestory 2</vt:lpstr>
      <vt:lpstr>Beredskabsspil – Indspilskort Casestory 2</vt:lpstr>
      <vt:lpstr>Beredskabsspil – Indspilskort Casestory 2</vt:lpstr>
      <vt:lpstr>Beredskabsspil – Indspilskort Casestory 2</vt:lpstr>
      <vt:lpstr>Beredskabsspil – Bombekort Casestory 2</vt:lpstr>
      <vt:lpstr>Beredskabsspil – Handlingskort Fase 1 </vt:lpstr>
      <vt:lpstr>Beredskabsspil – Handlingskort Fase 2</vt:lpstr>
      <vt:lpstr>Beredskabsspil – Handlingskort Fase 3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Grundpakke</dc:title>
  <dc:creator>Kristoffer Milling</dc:creator>
  <cp:lastModifiedBy>Mie Lindgren</cp:lastModifiedBy>
  <cp:revision>749</cp:revision>
  <cp:lastPrinted>2019-10-31T18:40:58Z</cp:lastPrinted>
  <dcterms:created xsi:type="dcterms:W3CDTF">2019-08-29T11:09:11Z</dcterms:created>
  <dcterms:modified xsi:type="dcterms:W3CDTF">2020-02-27T12:43:06Z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umentInfoFinished">
    <vt:lpwstr>True</vt:lpwstr>
  </property>
</Properties>
</file>