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4067" r:id="rId1"/>
  </p:sldMasterIdLst>
  <p:notesMasterIdLst>
    <p:notesMasterId r:id="rId16"/>
  </p:notesMasterIdLst>
  <p:handoutMasterIdLst>
    <p:handoutMasterId r:id="rId17"/>
  </p:handoutMasterIdLst>
  <p:sldIdLst>
    <p:sldId id="1744" r:id="rId2"/>
    <p:sldId id="1745" r:id="rId3"/>
    <p:sldId id="1756" r:id="rId4"/>
    <p:sldId id="1757" r:id="rId5"/>
    <p:sldId id="1758" r:id="rId6"/>
    <p:sldId id="1777" r:id="rId7"/>
    <p:sldId id="1779" r:id="rId8"/>
    <p:sldId id="1780" r:id="rId9"/>
    <p:sldId id="1781" r:id="rId10"/>
    <p:sldId id="1782" r:id="rId11"/>
    <p:sldId id="1783" r:id="rId12"/>
    <p:sldId id="1747" r:id="rId13"/>
    <p:sldId id="1775" r:id="rId14"/>
    <p:sldId id="1776" r:id="rId15"/>
  </p:sldIdLst>
  <p:sldSz cx="7559675" cy="10691813"/>
  <p:notesSz cx="9926638" cy="6797675"/>
  <p:defaultTextStyle>
    <a:defPPr>
      <a:defRPr lang="da-DK"/>
    </a:defPPr>
    <a:lvl1pPr marL="0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9772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9543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9315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39086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98857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58629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18401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78172" algn="l" defTabSz="51954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asestory 1" id="{4F06FCAA-D096-4729-8F5D-A93CD0402B33}">
          <p14:sldIdLst>
            <p14:sldId id="1744"/>
          </p14:sldIdLst>
        </p14:section>
        <p14:section name="Rollebeskrivelser" id="{B21986D6-E296-8D44-8558-FBEEC172A7EA}">
          <p14:sldIdLst>
            <p14:sldId id="1745"/>
            <p14:sldId id="1756"/>
            <p14:sldId id="1757"/>
            <p14:sldId id="1758"/>
          </p14:sldIdLst>
        </p14:section>
        <p14:section name="Indspilskort" id="{EC4EB1A4-27E6-4847-9F37-71AC7FD09C57}">
          <p14:sldIdLst>
            <p14:sldId id="1777"/>
            <p14:sldId id="1779"/>
            <p14:sldId id="1780"/>
            <p14:sldId id="1781"/>
            <p14:sldId id="1782"/>
          </p14:sldIdLst>
        </p14:section>
        <p14:section name="Bombekort" id="{95545C1C-46FD-434D-AA32-79C1A137889C}">
          <p14:sldIdLst>
            <p14:sldId id="1783"/>
          </p14:sldIdLst>
        </p14:section>
        <p14:section name="Handlingskort" id="{BBE6D7CA-BE1F-49FD-A596-C5099469107D}">
          <p14:sldIdLst>
            <p14:sldId id="1747"/>
            <p14:sldId id="1775"/>
            <p14:sldId id="1776"/>
          </p14:sldIdLst>
        </p14:section>
      </p14:sectionLst>
    </p:ext>
    <p:ext uri="{EFAFB233-063F-42B5-8137-9DF3F51BA10A}">
      <p15:sldGuideLst xmlns:p15="http://schemas.microsoft.com/office/powerpoint/2012/main">
        <p15:guide id="2" pos="4666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ie Lindgren" initials="ML" lastIdx="34" clrIdx="6">
    <p:extLst>
      <p:ext uri="{19B8F6BF-5375-455C-9EA6-DF929625EA0E}">
        <p15:presenceInfo xmlns:p15="http://schemas.microsoft.com/office/powerpoint/2012/main" userId="S-1-5-21-2100284113-1573851820-878952375-231578" providerId="AD"/>
      </p:ext>
    </p:extLst>
  </p:cmAuthor>
  <p:cmAuthor id="1" name="Malene E" initials="ME" lastIdx="1" clrIdx="0"/>
  <p:cmAuthor id="8" name="Mie Lindgren" initials="ML [2]" lastIdx="2" clrIdx="7">
    <p:extLst>
      <p:ext uri="{19B8F6BF-5375-455C-9EA6-DF929625EA0E}">
        <p15:presenceInfo xmlns:p15="http://schemas.microsoft.com/office/powerpoint/2012/main" userId="Mie Lindgren" providerId="None"/>
      </p:ext>
    </p:extLst>
  </p:cmAuthor>
  <p:cmAuthor id="2" name="John Pedersen" initials="JP" lastIdx="6" clrIdx="1"/>
  <p:cmAuthor id="3" name="Anne Vium" initials="AV" lastIdx="1" clrIdx="2">
    <p:extLst>
      <p:ext uri="{19B8F6BF-5375-455C-9EA6-DF929625EA0E}">
        <p15:presenceInfo xmlns:p15="http://schemas.microsoft.com/office/powerpoint/2012/main" userId="Anne Vium" providerId="None"/>
      </p:ext>
    </p:extLst>
  </p:cmAuthor>
  <p:cmAuthor id="4" name="Flemming Engstrøm" initials="FE" lastIdx="37" clrIdx="3">
    <p:extLst>
      <p:ext uri="{19B8F6BF-5375-455C-9EA6-DF929625EA0E}">
        <p15:presenceInfo xmlns:p15="http://schemas.microsoft.com/office/powerpoint/2012/main" userId="1f5099fd973daa9b" providerId="Windows Live"/>
      </p:ext>
    </p:extLst>
  </p:cmAuthor>
  <p:cmAuthor id="5" name="Minna Major Wright" initials="MMW" lastIdx="8" clrIdx="4">
    <p:extLst>
      <p:ext uri="{19B8F6BF-5375-455C-9EA6-DF929625EA0E}">
        <p15:presenceInfo xmlns:p15="http://schemas.microsoft.com/office/powerpoint/2012/main" userId="S-1-5-21-2100284113-1573851820-878952375-41140" providerId="AD"/>
      </p:ext>
    </p:extLst>
  </p:cmAuthor>
  <p:cmAuthor id="6" name="Anne-Sofie Tosti Nielsen" initials="ATN" lastIdx="24" clrIdx="5">
    <p:extLst>
      <p:ext uri="{19B8F6BF-5375-455C-9EA6-DF929625EA0E}">
        <p15:presenceInfo xmlns:p15="http://schemas.microsoft.com/office/powerpoint/2012/main" userId="S-1-5-21-2100284113-1573851820-878952375-2480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FE7"/>
    <a:srgbClr val="222F9A"/>
    <a:srgbClr val="CDCDCA"/>
    <a:srgbClr val="F6CCB8"/>
    <a:srgbClr val="C6682F"/>
    <a:srgbClr val="835030"/>
    <a:srgbClr val="3D2516"/>
    <a:srgbClr val="CEA78A"/>
    <a:srgbClr val="FFD285"/>
    <a:srgbClr val="FFC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06" autoAdjust="0"/>
    <p:restoredTop sz="57131" autoAdjust="0"/>
  </p:normalViewPr>
  <p:slideViewPr>
    <p:cSldViewPr snapToGrid="0" snapToObjects="1">
      <p:cViewPr varScale="1">
        <p:scale>
          <a:sx n="85" d="100"/>
          <a:sy n="85" d="100"/>
        </p:scale>
        <p:origin x="2130" y="102"/>
      </p:cViewPr>
      <p:guideLst>
        <p:guide pos="4666"/>
        <p:guide orient="horz"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82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0" y="2"/>
            <a:ext cx="4301543" cy="341064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5622808" y="2"/>
            <a:ext cx="4301543" cy="341064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r">
              <a:defRPr sz="1200"/>
            </a:lvl1pPr>
          </a:lstStyle>
          <a:p>
            <a:fld id="{2DD88BEE-7884-42D5-A164-905D672B3861}" type="datetimeFigureOut">
              <a:rPr lang="da-DK" smtClean="0"/>
              <a:t>27-02-2020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0" y="6456615"/>
            <a:ext cx="4301543" cy="341063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5622808" y="6456615"/>
            <a:ext cx="4301543" cy="341063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r">
              <a:defRPr sz="1200"/>
            </a:lvl1pPr>
          </a:lstStyle>
          <a:p>
            <a:fld id="{A4BD87DE-1D92-4B63-99FE-B8C4A7447A6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3123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1699" y="3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r">
              <a:defRPr sz="1200"/>
            </a:lvl1pPr>
          </a:lstStyle>
          <a:p>
            <a:fld id="{EB3AF25F-8E34-4050-81DA-8209144BB9EF}" type="datetimeFigureOut">
              <a:rPr lang="da-DK" smtClean="0"/>
              <a:t>27-02-2020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151313" y="849313"/>
            <a:ext cx="16240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7" tIns="46213" rIns="92427" bIns="4621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206" y="3271670"/>
            <a:ext cx="7942237" cy="2676027"/>
          </a:xfrm>
          <a:prstGeom prst="rect">
            <a:avLst/>
          </a:prstGeom>
        </p:spPr>
        <p:txBody>
          <a:bodyPr vert="horz" lIns="92427" tIns="46213" rIns="92427" bIns="46213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5" y="6456382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1699" y="6456382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r">
              <a:defRPr sz="1200"/>
            </a:lvl1pPr>
          </a:lstStyle>
          <a:p>
            <a:fld id="{12E19CD3-F52E-40B0-B58E-2129459FB5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4507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59772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19543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79315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39086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298857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58629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18401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78172" algn="l" defTabSz="51954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701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4252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6318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5022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0963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9195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4217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1706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2357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2303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0704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6325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0399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3168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6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noProof="0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327603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spilskort – Storyline 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sz="2000" dirty="0"/>
              <a:t>Beredskabsspil – </a:t>
            </a:r>
            <a:r>
              <a:rPr lang="da-DK" sz="2000" dirty="0" err="1"/>
              <a:t>Indspilskort</a:t>
            </a:r>
            <a:r>
              <a:rPr lang="da-DK" sz="2000" dirty="0"/>
              <a:t> </a:t>
            </a:r>
            <a:br>
              <a:rPr lang="da-DK" sz="2000" dirty="0"/>
            </a:br>
            <a:r>
              <a:rPr lang="da-DK" sz="2000" dirty="0"/>
              <a:t>Storyline X</a:t>
            </a:r>
            <a:endParaRPr lang="da-DK" noProof="0" dirty="0"/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05295901-0FD1-9B47-A6B3-2B00E7A17F63}"/>
              </a:ext>
            </a:extLst>
          </p:cNvPr>
          <p:cNvGrpSpPr/>
          <p:nvPr userDrawn="1"/>
        </p:nvGrpSpPr>
        <p:grpSpPr>
          <a:xfrm>
            <a:off x="500168" y="4317058"/>
            <a:ext cx="6307032" cy="225224"/>
            <a:chOff x="500168" y="3868378"/>
            <a:chExt cx="6307032" cy="225224"/>
          </a:xfrm>
        </p:grpSpPr>
        <p:cxnSp>
          <p:nvCxnSpPr>
            <p:cNvPr id="19" name="Lige forbindelse 18">
              <a:extLst>
                <a:ext uri="{FF2B5EF4-FFF2-40B4-BE49-F238E27FC236}">
                  <a16:creationId xmlns:a16="http://schemas.microsoft.com/office/drawing/2014/main" id="{53AC5F25-C503-C546-B265-EA3929E9C2B3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E800A355-D53F-B544-B4B1-E251E726E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cxnSp>
        <p:nvCxnSpPr>
          <p:cNvPr id="21" name="Lige forbindelse 20">
            <a:extLst>
              <a:ext uri="{FF2B5EF4-FFF2-40B4-BE49-F238E27FC236}">
                <a16:creationId xmlns:a16="http://schemas.microsoft.com/office/drawing/2014/main" id="{B9FDD95B-833F-D049-9B1E-8D7903F424CE}"/>
              </a:ext>
            </a:extLst>
          </p:cNvPr>
          <p:cNvCxnSpPr>
            <a:cxnSpLocks/>
          </p:cNvCxnSpPr>
          <p:nvPr userDrawn="1"/>
        </p:nvCxnSpPr>
        <p:spPr>
          <a:xfrm>
            <a:off x="777875" y="7335519"/>
            <a:ext cx="6029325" cy="0"/>
          </a:xfrm>
          <a:prstGeom prst="line">
            <a:avLst/>
          </a:prstGeom>
          <a:ln w="19050">
            <a:solidFill>
              <a:schemeClr val="tx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Billede 21">
            <a:extLst>
              <a:ext uri="{FF2B5EF4-FFF2-40B4-BE49-F238E27FC236}">
                <a16:creationId xmlns:a16="http://schemas.microsoft.com/office/drawing/2014/main" id="{48E8CF7B-A4E4-A347-AD43-DBA224A238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68" y="7226257"/>
            <a:ext cx="225224" cy="225224"/>
          </a:xfrm>
          <a:prstGeom prst="rect">
            <a:avLst/>
          </a:prstGeom>
        </p:spPr>
      </p:pic>
      <p:grpSp>
        <p:nvGrpSpPr>
          <p:cNvPr id="23" name="Gruppe 22">
            <a:extLst>
              <a:ext uri="{FF2B5EF4-FFF2-40B4-BE49-F238E27FC236}">
                <a16:creationId xmlns:a16="http://schemas.microsoft.com/office/drawing/2014/main" id="{8B311894-6389-FE40-B3DD-D1A9BE85D036}"/>
              </a:ext>
            </a:extLst>
          </p:cNvPr>
          <p:cNvGrpSpPr/>
          <p:nvPr userDrawn="1"/>
        </p:nvGrpSpPr>
        <p:grpSpPr>
          <a:xfrm>
            <a:off x="500168" y="1346777"/>
            <a:ext cx="6307032" cy="225224"/>
            <a:chOff x="500168" y="3868378"/>
            <a:chExt cx="6307032" cy="225224"/>
          </a:xfrm>
        </p:grpSpPr>
        <p:cxnSp>
          <p:nvCxnSpPr>
            <p:cNvPr id="24" name="Lige forbindelse 23">
              <a:extLst>
                <a:ext uri="{FF2B5EF4-FFF2-40B4-BE49-F238E27FC236}">
                  <a16:creationId xmlns:a16="http://schemas.microsoft.com/office/drawing/2014/main" id="{F887C59F-791B-2541-8266-E69A96A32000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Billede 24">
              <a:extLst>
                <a:ext uri="{FF2B5EF4-FFF2-40B4-BE49-F238E27FC236}">
                  <a16:creationId xmlns:a16="http://schemas.microsoft.com/office/drawing/2014/main" id="{840B4087-C20F-7B45-81B8-486774D03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sp>
        <p:nvSpPr>
          <p:cNvPr id="29" name="Tekstfelt 28">
            <a:extLst>
              <a:ext uri="{FF2B5EF4-FFF2-40B4-BE49-F238E27FC236}">
                <a16:creationId xmlns:a16="http://schemas.microsoft.com/office/drawing/2014/main" id="{852F3370-1664-E94E-BF01-40BACB11304E}"/>
              </a:ext>
            </a:extLst>
          </p:cNvPr>
          <p:cNvSpPr txBox="1"/>
          <p:nvPr userDrawn="1"/>
        </p:nvSpPr>
        <p:spPr>
          <a:xfrm>
            <a:off x="4736123" y="3780179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0FBD26F-78A0-6C45-8FD9-D78C389781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825" y="1693863"/>
            <a:ext cx="6803818" cy="2522321"/>
          </a:xfrm>
          <a:ln w="38100" cap="rnd" cmpd="dbl">
            <a:solidFill>
              <a:schemeClr val="accent1"/>
            </a:solidFill>
            <a:prstDash val="dash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32" name="Pladsholder til tekst 21">
            <a:extLst>
              <a:ext uri="{FF2B5EF4-FFF2-40B4-BE49-F238E27FC236}">
                <a16:creationId xmlns:a16="http://schemas.microsoft.com/office/drawing/2014/main" id="{5E3DC9E4-8EB4-544A-A5A1-1EDCAB225B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669" y="2050808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X:</a:t>
            </a:r>
          </a:p>
        </p:txBody>
      </p:sp>
      <p:sp>
        <p:nvSpPr>
          <p:cNvPr id="33" name="Pladsholder til tekst 23">
            <a:extLst>
              <a:ext uri="{FF2B5EF4-FFF2-40B4-BE49-F238E27FC236}">
                <a16:creationId xmlns:a16="http://schemas.microsoft.com/office/drawing/2014/main" id="{FD9958AB-A4BF-F84B-B5FF-E728DCBC6C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9670" y="2239680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F55D8B3-9A96-9F43-9433-C16E5E7A2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1063" y="3593852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08B54C3E-D994-3446-9366-9EADAF260F1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8030" y="3661642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ADC92AF8-6550-9143-A669-B6D53CAB46B7}"/>
              </a:ext>
            </a:extLst>
          </p:cNvPr>
          <p:cNvSpPr txBox="1"/>
          <p:nvPr userDrawn="1"/>
        </p:nvSpPr>
        <p:spPr>
          <a:xfrm>
            <a:off x="4736123" y="6690528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1" name="Pladsholder til tekst 2">
            <a:extLst>
              <a:ext uri="{FF2B5EF4-FFF2-40B4-BE49-F238E27FC236}">
                <a16:creationId xmlns:a16="http://schemas.microsoft.com/office/drawing/2014/main" id="{08518EFC-C690-AD46-A791-F8DB1F334E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7825" y="4604212"/>
            <a:ext cx="6803818" cy="2522321"/>
          </a:xfrm>
          <a:ln w="38100" cap="rnd" cmpd="sng">
            <a:solidFill>
              <a:schemeClr val="accent2"/>
            </a:solidFill>
            <a:prstDash val="sysDot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42" name="Pladsholder til tekst 21">
            <a:extLst>
              <a:ext uri="{FF2B5EF4-FFF2-40B4-BE49-F238E27FC236}">
                <a16:creationId xmlns:a16="http://schemas.microsoft.com/office/drawing/2014/main" id="{D63C256F-9389-D848-984F-6D7E126D019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9669" y="4961157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X:</a:t>
            </a:r>
          </a:p>
        </p:txBody>
      </p:sp>
      <p:sp>
        <p:nvSpPr>
          <p:cNvPr id="43" name="Pladsholder til tekst 23">
            <a:extLst>
              <a:ext uri="{FF2B5EF4-FFF2-40B4-BE49-F238E27FC236}">
                <a16:creationId xmlns:a16="http://schemas.microsoft.com/office/drawing/2014/main" id="{2D790511-7531-A34D-80EF-16BF9D0B35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9670" y="5150029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44" name="Pladsholder til tekst 34">
            <a:extLst>
              <a:ext uri="{FF2B5EF4-FFF2-40B4-BE49-F238E27FC236}">
                <a16:creationId xmlns:a16="http://schemas.microsoft.com/office/drawing/2014/main" id="{18D587C8-6F07-7D49-8018-9C4A7246FF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1063" y="6504201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45" name="Pladsholder til tekst 36">
            <a:extLst>
              <a:ext uri="{FF2B5EF4-FFF2-40B4-BE49-F238E27FC236}">
                <a16:creationId xmlns:a16="http://schemas.microsoft.com/office/drawing/2014/main" id="{47DC8CBD-9EF7-FE4F-BDF8-09E8BB3C19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78030" y="6571991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14911147-BA1A-B74E-96FB-064D95FC1981}"/>
              </a:ext>
            </a:extLst>
          </p:cNvPr>
          <p:cNvSpPr txBox="1"/>
          <p:nvPr userDrawn="1"/>
        </p:nvSpPr>
        <p:spPr>
          <a:xfrm>
            <a:off x="4736123" y="9610708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9" name="Pladsholder til tekst 2">
            <a:extLst>
              <a:ext uri="{FF2B5EF4-FFF2-40B4-BE49-F238E27FC236}">
                <a16:creationId xmlns:a16="http://schemas.microsoft.com/office/drawing/2014/main" id="{4F09F721-384B-BB44-A04B-0A9563E2F7A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7825" y="7524392"/>
            <a:ext cx="6803818" cy="2522321"/>
          </a:xfrm>
          <a:ln w="38100" cap="rnd" cmpd="sng">
            <a:solidFill>
              <a:schemeClr val="accent2">
                <a:lumMod val="50000"/>
                <a:lumOff val="50000"/>
              </a:schemeClr>
            </a:solidFill>
            <a:prstDash val="dash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50" name="Pladsholder til tekst 21">
            <a:extLst>
              <a:ext uri="{FF2B5EF4-FFF2-40B4-BE49-F238E27FC236}">
                <a16:creationId xmlns:a16="http://schemas.microsoft.com/office/drawing/2014/main" id="{45DC5F16-3E05-4344-AD7A-065A911C94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9669" y="7881337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X:</a:t>
            </a:r>
          </a:p>
        </p:txBody>
      </p:sp>
      <p:sp>
        <p:nvSpPr>
          <p:cNvPr id="51" name="Pladsholder til tekst 23">
            <a:extLst>
              <a:ext uri="{FF2B5EF4-FFF2-40B4-BE49-F238E27FC236}">
                <a16:creationId xmlns:a16="http://schemas.microsoft.com/office/drawing/2014/main" id="{03DAE9D2-FF21-4F40-8B40-013392FD6E6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9670" y="8070209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52" name="Pladsholder til tekst 34">
            <a:extLst>
              <a:ext uri="{FF2B5EF4-FFF2-40B4-BE49-F238E27FC236}">
                <a16:creationId xmlns:a16="http://schemas.microsoft.com/office/drawing/2014/main" id="{D4C2E2F8-108E-D54E-8B48-801789159C5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1063" y="9424381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53" name="Pladsholder til tekst 36">
            <a:extLst>
              <a:ext uri="{FF2B5EF4-FFF2-40B4-BE49-F238E27FC236}">
                <a16:creationId xmlns:a16="http://schemas.microsoft.com/office/drawing/2014/main" id="{C10FB692-3FCB-F947-BFEC-C4E1ECA08A7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8030" y="9492171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38" name="Pladsholder til tekst 25">
            <a:extLst>
              <a:ext uri="{FF2B5EF4-FFF2-40B4-BE49-F238E27FC236}">
                <a16:creationId xmlns:a16="http://schemas.microsoft.com/office/drawing/2014/main" id="{AC2B2640-1EE0-CB49-80BE-3FDAD03F863D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6548064" y="4721098"/>
            <a:ext cx="539159" cy="540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39" name="Pladsholder til tekst 25">
            <a:extLst>
              <a:ext uri="{FF2B5EF4-FFF2-40B4-BE49-F238E27FC236}">
                <a16:creationId xmlns:a16="http://schemas.microsoft.com/office/drawing/2014/main" id="{E680C020-A7A9-1A49-85CF-3F622F65B7B6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6538920" y="1815849"/>
            <a:ext cx="539159" cy="540000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47" name="Pladsholder til tekst 25">
            <a:extLst>
              <a:ext uri="{FF2B5EF4-FFF2-40B4-BE49-F238E27FC236}">
                <a16:creationId xmlns:a16="http://schemas.microsoft.com/office/drawing/2014/main" id="{54DE0D19-6B27-C04A-ADBE-999B2D2341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48064" y="7674566"/>
            <a:ext cx="540000" cy="540000"/>
          </a:xfr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34" name="Pladsholder til tekst 25">
            <a:extLst>
              <a:ext uri="{FF2B5EF4-FFF2-40B4-BE49-F238E27FC236}">
                <a16:creationId xmlns:a16="http://schemas.microsoft.com/office/drawing/2014/main" id="{E3AD55CF-6CE5-A746-AF51-1FB8A4FF331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874356" y="1743575"/>
            <a:ext cx="620696" cy="621663"/>
          </a:xfr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36" name="Pladsholder til tekst 4">
            <a:extLst>
              <a:ext uri="{FF2B5EF4-FFF2-40B4-BE49-F238E27FC236}">
                <a16:creationId xmlns:a16="http://schemas.microsoft.com/office/drawing/2014/main" id="{D81DEE86-AF97-7E4F-A0E3-4D140CFE3E4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25660" y="1843944"/>
            <a:ext cx="109521" cy="109521"/>
          </a:xfrm>
          <a:prstGeom prst="ellipse">
            <a:avLst/>
          </a:prstGeom>
          <a:solidFill>
            <a:schemeClr val="accent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  <p:sp>
        <p:nvSpPr>
          <p:cNvPr id="46" name="Pladsholder til tekst 25">
            <a:extLst>
              <a:ext uri="{FF2B5EF4-FFF2-40B4-BE49-F238E27FC236}">
                <a16:creationId xmlns:a16="http://schemas.microsoft.com/office/drawing/2014/main" id="{795AA5AA-6136-2F42-A635-2C239CC8BB1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874356" y="4675311"/>
            <a:ext cx="620696" cy="621663"/>
          </a:xfr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54" name="Pladsholder til tekst 4">
            <a:extLst>
              <a:ext uri="{FF2B5EF4-FFF2-40B4-BE49-F238E27FC236}">
                <a16:creationId xmlns:a16="http://schemas.microsoft.com/office/drawing/2014/main" id="{3C525AAC-8419-A44C-BE4A-D7E77862592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230697" y="4925146"/>
            <a:ext cx="109521" cy="109521"/>
          </a:xfrm>
          <a:prstGeom prst="ellipse">
            <a:avLst/>
          </a:prstGeom>
          <a:solidFill>
            <a:schemeClr val="accent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  <p:sp>
        <p:nvSpPr>
          <p:cNvPr id="55" name="Pladsholder til tekst 25">
            <a:extLst>
              <a:ext uri="{FF2B5EF4-FFF2-40B4-BE49-F238E27FC236}">
                <a16:creationId xmlns:a16="http://schemas.microsoft.com/office/drawing/2014/main" id="{94FF114F-312A-FB46-88E9-6A904793D21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874356" y="7578767"/>
            <a:ext cx="620696" cy="621663"/>
          </a:xfr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56" name="Pladsholder til tekst 4">
            <a:extLst>
              <a:ext uri="{FF2B5EF4-FFF2-40B4-BE49-F238E27FC236}">
                <a16:creationId xmlns:a16="http://schemas.microsoft.com/office/drawing/2014/main" id="{39577B1E-79AE-C845-82AA-281A95B360C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078198" y="7968311"/>
            <a:ext cx="109521" cy="109521"/>
          </a:xfrm>
          <a:prstGeom prst="ellipse">
            <a:avLst/>
          </a:prstGeom>
          <a:solidFill>
            <a:schemeClr val="accent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613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ling – Fas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dirty="0">
                <a:solidFill>
                  <a:schemeClr val="tx2"/>
                </a:solidFill>
              </a:rPr>
              <a:t>Beredskabsspil – Handlinger</a:t>
            </a:r>
            <a:br>
              <a:rPr lang="da-DK" dirty="0">
                <a:solidFill>
                  <a:schemeClr val="tx2"/>
                </a:solidFill>
              </a:rPr>
            </a:br>
            <a:r>
              <a:rPr lang="da-DK" dirty="0">
                <a:solidFill>
                  <a:schemeClr val="tx2"/>
                </a:solidFill>
              </a:rPr>
              <a:t>Fase 1</a:t>
            </a:r>
            <a:endParaRPr lang="da-DK" noProof="0" dirty="0"/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44A19EC5-AAFC-4741-8C67-D4EBEB79A20F}"/>
              </a:ext>
            </a:extLst>
          </p:cNvPr>
          <p:cNvGrpSpPr/>
          <p:nvPr userDrawn="1"/>
        </p:nvGrpSpPr>
        <p:grpSpPr>
          <a:xfrm>
            <a:off x="500168" y="1346777"/>
            <a:ext cx="6307032" cy="225224"/>
            <a:chOff x="500168" y="3868378"/>
            <a:chExt cx="6307032" cy="225224"/>
          </a:xfrm>
        </p:grpSpPr>
        <p:cxnSp>
          <p:nvCxnSpPr>
            <p:cNvPr id="17" name="Lige forbindelse 16">
              <a:extLst>
                <a:ext uri="{FF2B5EF4-FFF2-40B4-BE49-F238E27FC236}">
                  <a16:creationId xmlns:a16="http://schemas.microsoft.com/office/drawing/2014/main" id="{43D911F7-8C01-764A-A7C9-4F01523EF340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Billede 17">
              <a:extLst>
                <a:ext uri="{FF2B5EF4-FFF2-40B4-BE49-F238E27FC236}">
                  <a16:creationId xmlns:a16="http://schemas.microsoft.com/office/drawing/2014/main" id="{1F982D9F-6D62-6A4F-B7DD-2BE688611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09905E58-74BC-DD42-B0FF-A168F4012232}"/>
              </a:ext>
            </a:extLst>
          </p:cNvPr>
          <p:cNvGrpSpPr/>
          <p:nvPr userDrawn="1"/>
        </p:nvGrpSpPr>
        <p:grpSpPr>
          <a:xfrm>
            <a:off x="500168" y="5800204"/>
            <a:ext cx="6307032" cy="225224"/>
            <a:chOff x="500168" y="3868378"/>
            <a:chExt cx="6307032" cy="225224"/>
          </a:xfrm>
        </p:grpSpPr>
        <p:cxnSp>
          <p:nvCxnSpPr>
            <p:cNvPr id="20" name="Lige forbindelse 19">
              <a:extLst>
                <a:ext uri="{FF2B5EF4-FFF2-40B4-BE49-F238E27FC236}">
                  <a16:creationId xmlns:a16="http://schemas.microsoft.com/office/drawing/2014/main" id="{B9029D70-6DDF-614F-BC90-BDDFB6EE65D5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B07A26ED-B688-AD48-B4DC-DE76A3F37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sp>
        <p:nvSpPr>
          <p:cNvPr id="23" name="Tekstfelt 22">
            <a:extLst>
              <a:ext uri="{FF2B5EF4-FFF2-40B4-BE49-F238E27FC236}">
                <a16:creationId xmlns:a16="http://schemas.microsoft.com/office/drawing/2014/main" id="{AE0B698D-C906-5A4A-A102-06016AEFBA4E}"/>
              </a:ext>
            </a:extLst>
          </p:cNvPr>
          <p:cNvSpPr txBox="1"/>
          <p:nvPr userDrawn="1"/>
        </p:nvSpPr>
        <p:spPr>
          <a:xfrm>
            <a:off x="4736123" y="5227271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E69E208C-FC11-194C-BCE5-3954822924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7824" y="1769167"/>
            <a:ext cx="6804025" cy="3888000"/>
          </a:xfrm>
          <a:ln w="38100" cap="rnd" cmpd="dbl">
            <a:solidFill>
              <a:schemeClr val="accent1"/>
            </a:solidFill>
          </a:ln>
        </p:spPr>
        <p:txBody>
          <a:bodyPr vert="horz" lIns="360000" tIns="900000" rIns="360000" bIns="360000" rtlCol="0">
            <a:noAutofit/>
          </a:bodyPr>
          <a:lstStyle>
            <a:lvl1pPr>
              <a:defRPr lang="da-DK" dirty="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DE23E09B-8B63-EE46-B8B3-30428B8393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6543" y="2152573"/>
            <a:ext cx="3043294" cy="420688"/>
          </a:xfrm>
        </p:spPr>
        <p:txBody>
          <a:bodyPr anchor="ctr" anchorCtr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Handling:</a:t>
            </a:r>
          </a:p>
        </p:txBody>
      </p:sp>
      <p:grpSp>
        <p:nvGrpSpPr>
          <p:cNvPr id="44" name="Gruppe 43">
            <a:extLst>
              <a:ext uri="{FF2B5EF4-FFF2-40B4-BE49-F238E27FC236}">
                <a16:creationId xmlns:a16="http://schemas.microsoft.com/office/drawing/2014/main" id="{ED8623A4-9B5D-F04B-8213-CD7559DE5738}"/>
              </a:ext>
            </a:extLst>
          </p:cNvPr>
          <p:cNvGrpSpPr/>
          <p:nvPr userDrawn="1"/>
        </p:nvGrpSpPr>
        <p:grpSpPr>
          <a:xfrm>
            <a:off x="777875" y="3302331"/>
            <a:ext cx="6029325" cy="1851102"/>
            <a:chOff x="6888744" y="3302331"/>
            <a:chExt cx="6029325" cy="1851102"/>
          </a:xfrm>
        </p:grpSpPr>
        <p:cxnSp>
          <p:nvCxnSpPr>
            <p:cNvPr id="35" name="Lige forbindelse 34">
              <a:extLst>
                <a:ext uri="{FF2B5EF4-FFF2-40B4-BE49-F238E27FC236}">
                  <a16:creationId xmlns:a16="http://schemas.microsoft.com/office/drawing/2014/main" id="{45067F2A-FAEF-6F47-B010-13A4EAB312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302331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Lige forbindelse 36">
              <a:extLst>
                <a:ext uri="{FF2B5EF4-FFF2-40B4-BE49-F238E27FC236}">
                  <a16:creationId xmlns:a16="http://schemas.microsoft.com/office/drawing/2014/main" id="{54A42D7D-6D54-8E45-B494-44E1999059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566774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ge forbindelse 37">
              <a:extLst>
                <a:ext uri="{FF2B5EF4-FFF2-40B4-BE49-F238E27FC236}">
                  <a16:creationId xmlns:a16="http://schemas.microsoft.com/office/drawing/2014/main" id="{05A77125-12A5-714F-ADEB-9C0D725456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831217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Lige forbindelse 38">
              <a:extLst>
                <a:ext uri="{FF2B5EF4-FFF2-40B4-BE49-F238E27FC236}">
                  <a16:creationId xmlns:a16="http://schemas.microsoft.com/office/drawing/2014/main" id="{2036D857-EF6E-5546-B010-24E162F41B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095660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ge forbindelse 39">
              <a:extLst>
                <a:ext uri="{FF2B5EF4-FFF2-40B4-BE49-F238E27FC236}">
                  <a16:creationId xmlns:a16="http://schemas.microsoft.com/office/drawing/2014/main" id="{313565A4-B0CE-CF49-A042-2C1E73D74BC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36010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Lige forbindelse 40">
              <a:extLst>
                <a:ext uri="{FF2B5EF4-FFF2-40B4-BE49-F238E27FC236}">
                  <a16:creationId xmlns:a16="http://schemas.microsoft.com/office/drawing/2014/main" id="{0967E3EB-444D-FC42-9643-5D47AF301F7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624546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Lige forbindelse 41">
              <a:extLst>
                <a:ext uri="{FF2B5EF4-FFF2-40B4-BE49-F238E27FC236}">
                  <a16:creationId xmlns:a16="http://schemas.microsoft.com/office/drawing/2014/main" id="{EB09C474-AE46-204D-B870-061BE3EC6D8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888989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Lige forbindelse 42">
              <a:extLst>
                <a:ext uri="{FF2B5EF4-FFF2-40B4-BE49-F238E27FC236}">
                  <a16:creationId xmlns:a16="http://schemas.microsoft.com/office/drawing/2014/main" id="{0103823B-9A17-974A-8F8F-DC520D78435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515343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Pladsholder til tekst 25">
            <a:extLst>
              <a:ext uri="{FF2B5EF4-FFF2-40B4-BE49-F238E27FC236}">
                <a16:creationId xmlns:a16="http://schemas.microsoft.com/office/drawing/2014/main" id="{7FF22279-FE8A-644B-AF9F-EF54F36A11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48401" y="1815289"/>
            <a:ext cx="816101" cy="81737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E368EDA2-760D-5242-8DF1-591637E16C0E}"/>
              </a:ext>
            </a:extLst>
          </p:cNvPr>
          <p:cNvSpPr txBox="1"/>
          <p:nvPr userDrawn="1"/>
        </p:nvSpPr>
        <p:spPr>
          <a:xfrm>
            <a:off x="4736123" y="9620852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7" name="Pladsholder til tekst 30">
            <a:extLst>
              <a:ext uri="{FF2B5EF4-FFF2-40B4-BE49-F238E27FC236}">
                <a16:creationId xmlns:a16="http://schemas.microsoft.com/office/drawing/2014/main" id="{96FAA858-78F9-124B-BB50-9BAFD5FC7B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7824" y="6162748"/>
            <a:ext cx="6804025" cy="3888000"/>
          </a:xfrm>
          <a:ln w="38100" cap="rnd" cmpd="dbl">
            <a:solidFill>
              <a:schemeClr val="accent1"/>
            </a:solidFill>
          </a:ln>
        </p:spPr>
        <p:txBody>
          <a:bodyPr vert="horz" lIns="360000" tIns="900000" rIns="360000" bIns="360000" rtlCol="0">
            <a:noAutofit/>
          </a:bodyPr>
          <a:lstStyle>
            <a:lvl1pPr>
              <a:defRPr lang="da-DK" dirty="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48" name="Pladsholder til tekst 32">
            <a:extLst>
              <a:ext uri="{FF2B5EF4-FFF2-40B4-BE49-F238E27FC236}">
                <a16:creationId xmlns:a16="http://schemas.microsoft.com/office/drawing/2014/main" id="{1A2626B6-521E-DA4C-B284-F41FCA6B6C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6543" y="6546154"/>
            <a:ext cx="3043294" cy="420688"/>
          </a:xfrm>
        </p:spPr>
        <p:txBody>
          <a:bodyPr anchor="ctr" anchorCtr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Handling:</a:t>
            </a:r>
          </a:p>
        </p:txBody>
      </p:sp>
      <p:grpSp>
        <p:nvGrpSpPr>
          <p:cNvPr id="49" name="Gruppe 48">
            <a:extLst>
              <a:ext uri="{FF2B5EF4-FFF2-40B4-BE49-F238E27FC236}">
                <a16:creationId xmlns:a16="http://schemas.microsoft.com/office/drawing/2014/main" id="{D6D38C5A-AE6F-B746-B090-F1DDEF9DD0D6}"/>
              </a:ext>
            </a:extLst>
          </p:cNvPr>
          <p:cNvGrpSpPr/>
          <p:nvPr userDrawn="1"/>
        </p:nvGrpSpPr>
        <p:grpSpPr>
          <a:xfrm>
            <a:off x="777875" y="7695912"/>
            <a:ext cx="6029325" cy="1851102"/>
            <a:chOff x="6888744" y="3302331"/>
            <a:chExt cx="6029325" cy="1851102"/>
          </a:xfrm>
        </p:grpSpPr>
        <p:cxnSp>
          <p:nvCxnSpPr>
            <p:cNvPr id="50" name="Lige forbindelse 49">
              <a:extLst>
                <a:ext uri="{FF2B5EF4-FFF2-40B4-BE49-F238E27FC236}">
                  <a16:creationId xmlns:a16="http://schemas.microsoft.com/office/drawing/2014/main" id="{68B6F583-19D7-534F-93A9-330DCE425F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302331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Lige forbindelse 50">
              <a:extLst>
                <a:ext uri="{FF2B5EF4-FFF2-40B4-BE49-F238E27FC236}">
                  <a16:creationId xmlns:a16="http://schemas.microsoft.com/office/drawing/2014/main" id="{969B7AD6-683F-1A40-AD9B-A45EA4E56EF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566774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Lige forbindelse 51">
              <a:extLst>
                <a:ext uri="{FF2B5EF4-FFF2-40B4-BE49-F238E27FC236}">
                  <a16:creationId xmlns:a16="http://schemas.microsoft.com/office/drawing/2014/main" id="{BB740812-4D15-0345-BC12-44E8B78A0F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831217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Lige forbindelse 52">
              <a:extLst>
                <a:ext uri="{FF2B5EF4-FFF2-40B4-BE49-F238E27FC236}">
                  <a16:creationId xmlns:a16="http://schemas.microsoft.com/office/drawing/2014/main" id="{84BBAC0F-0EC1-7F43-8B97-75EBF13AFF2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095660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Lige forbindelse 53">
              <a:extLst>
                <a:ext uri="{FF2B5EF4-FFF2-40B4-BE49-F238E27FC236}">
                  <a16:creationId xmlns:a16="http://schemas.microsoft.com/office/drawing/2014/main" id="{D4D5344B-B7EA-4944-AA7B-7841BE46637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36010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Lige forbindelse 54">
              <a:extLst>
                <a:ext uri="{FF2B5EF4-FFF2-40B4-BE49-F238E27FC236}">
                  <a16:creationId xmlns:a16="http://schemas.microsoft.com/office/drawing/2014/main" id="{F2BEED3B-DAE9-9C4D-8382-90767411DF4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624546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Lige forbindelse 55">
              <a:extLst>
                <a:ext uri="{FF2B5EF4-FFF2-40B4-BE49-F238E27FC236}">
                  <a16:creationId xmlns:a16="http://schemas.microsoft.com/office/drawing/2014/main" id="{BED506F0-AAA6-D44F-8C33-7B1FCCFDD2B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888989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Lige forbindelse 56">
              <a:extLst>
                <a:ext uri="{FF2B5EF4-FFF2-40B4-BE49-F238E27FC236}">
                  <a16:creationId xmlns:a16="http://schemas.microsoft.com/office/drawing/2014/main" id="{FCC8F99F-85CA-7342-AFD0-0E748B620BC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515343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Pladsholder til tekst 25">
            <a:extLst>
              <a:ext uri="{FF2B5EF4-FFF2-40B4-BE49-F238E27FC236}">
                <a16:creationId xmlns:a16="http://schemas.microsoft.com/office/drawing/2014/main" id="{6BD29F73-C576-DE4D-9980-641535E8CE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48401" y="6208870"/>
            <a:ext cx="816101" cy="81737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1C968103-FD6C-F74D-80CA-BE4E1C0D4573}"/>
              </a:ext>
            </a:extLst>
          </p:cNvPr>
          <p:cNvCxnSpPr>
            <a:cxnSpLocks/>
          </p:cNvCxnSpPr>
          <p:nvPr userDrawn="1"/>
        </p:nvCxnSpPr>
        <p:spPr>
          <a:xfrm>
            <a:off x="1860174" y="2447342"/>
            <a:ext cx="4246158" cy="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ladsholder til tekst 4">
            <a:extLst>
              <a:ext uri="{FF2B5EF4-FFF2-40B4-BE49-F238E27FC236}">
                <a16:creationId xmlns:a16="http://schemas.microsoft.com/office/drawing/2014/main" id="{E30EDFFE-63C4-3A43-9926-6EFE36174C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47511" y="1971539"/>
            <a:ext cx="144000" cy="144000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  <p:cxnSp>
        <p:nvCxnSpPr>
          <p:cNvPr id="62" name="Lige forbindelse 61">
            <a:extLst>
              <a:ext uri="{FF2B5EF4-FFF2-40B4-BE49-F238E27FC236}">
                <a16:creationId xmlns:a16="http://schemas.microsoft.com/office/drawing/2014/main" id="{04D88C55-A2CB-1047-8876-69E346FFD7C9}"/>
              </a:ext>
            </a:extLst>
          </p:cNvPr>
          <p:cNvCxnSpPr>
            <a:cxnSpLocks/>
          </p:cNvCxnSpPr>
          <p:nvPr userDrawn="1"/>
        </p:nvCxnSpPr>
        <p:spPr>
          <a:xfrm>
            <a:off x="1860174" y="6857977"/>
            <a:ext cx="4246158" cy="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ladsholder til tekst 4">
            <a:extLst>
              <a:ext uri="{FF2B5EF4-FFF2-40B4-BE49-F238E27FC236}">
                <a16:creationId xmlns:a16="http://schemas.microsoft.com/office/drawing/2014/main" id="{7E54AB49-3E89-C34F-853E-61E321BD7AE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547511" y="6360658"/>
            <a:ext cx="144000" cy="144000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0014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ling – Fa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dirty="0">
                <a:solidFill>
                  <a:schemeClr val="tx2"/>
                </a:solidFill>
              </a:rPr>
              <a:t>Beredskabsspil – Handlinger</a:t>
            </a:r>
            <a:br>
              <a:rPr lang="da-DK" dirty="0">
                <a:solidFill>
                  <a:schemeClr val="tx2"/>
                </a:solidFill>
              </a:rPr>
            </a:br>
            <a:r>
              <a:rPr lang="da-DK" dirty="0">
                <a:solidFill>
                  <a:schemeClr val="tx2"/>
                </a:solidFill>
              </a:rPr>
              <a:t>Fase 2</a:t>
            </a:r>
            <a:endParaRPr lang="da-DK" noProof="0" dirty="0"/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44A19EC5-AAFC-4741-8C67-D4EBEB79A20F}"/>
              </a:ext>
            </a:extLst>
          </p:cNvPr>
          <p:cNvGrpSpPr/>
          <p:nvPr userDrawn="1"/>
        </p:nvGrpSpPr>
        <p:grpSpPr>
          <a:xfrm>
            <a:off x="500168" y="1346777"/>
            <a:ext cx="6307032" cy="225224"/>
            <a:chOff x="500168" y="3868378"/>
            <a:chExt cx="6307032" cy="225224"/>
          </a:xfrm>
        </p:grpSpPr>
        <p:cxnSp>
          <p:nvCxnSpPr>
            <p:cNvPr id="17" name="Lige forbindelse 16">
              <a:extLst>
                <a:ext uri="{FF2B5EF4-FFF2-40B4-BE49-F238E27FC236}">
                  <a16:creationId xmlns:a16="http://schemas.microsoft.com/office/drawing/2014/main" id="{43D911F7-8C01-764A-A7C9-4F01523EF340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Billede 17">
              <a:extLst>
                <a:ext uri="{FF2B5EF4-FFF2-40B4-BE49-F238E27FC236}">
                  <a16:creationId xmlns:a16="http://schemas.microsoft.com/office/drawing/2014/main" id="{1F982D9F-6D62-6A4F-B7DD-2BE688611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09905E58-74BC-DD42-B0FF-A168F4012232}"/>
              </a:ext>
            </a:extLst>
          </p:cNvPr>
          <p:cNvGrpSpPr/>
          <p:nvPr userDrawn="1"/>
        </p:nvGrpSpPr>
        <p:grpSpPr>
          <a:xfrm>
            <a:off x="500168" y="5800204"/>
            <a:ext cx="6307032" cy="225224"/>
            <a:chOff x="500168" y="3868378"/>
            <a:chExt cx="6307032" cy="225224"/>
          </a:xfrm>
        </p:grpSpPr>
        <p:cxnSp>
          <p:nvCxnSpPr>
            <p:cNvPr id="20" name="Lige forbindelse 19">
              <a:extLst>
                <a:ext uri="{FF2B5EF4-FFF2-40B4-BE49-F238E27FC236}">
                  <a16:creationId xmlns:a16="http://schemas.microsoft.com/office/drawing/2014/main" id="{B9029D70-6DDF-614F-BC90-BDDFB6EE65D5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B07A26ED-B688-AD48-B4DC-DE76A3F37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sp>
        <p:nvSpPr>
          <p:cNvPr id="23" name="Tekstfelt 22">
            <a:extLst>
              <a:ext uri="{FF2B5EF4-FFF2-40B4-BE49-F238E27FC236}">
                <a16:creationId xmlns:a16="http://schemas.microsoft.com/office/drawing/2014/main" id="{AE0B698D-C906-5A4A-A102-06016AEFBA4E}"/>
              </a:ext>
            </a:extLst>
          </p:cNvPr>
          <p:cNvSpPr txBox="1"/>
          <p:nvPr userDrawn="1"/>
        </p:nvSpPr>
        <p:spPr>
          <a:xfrm>
            <a:off x="4736123" y="5227271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E69E208C-FC11-194C-BCE5-3954822924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7824" y="1769167"/>
            <a:ext cx="6804025" cy="3888000"/>
          </a:xfrm>
          <a:ln w="38100" cap="rnd" cmpd="sng">
            <a:solidFill>
              <a:schemeClr val="accent2"/>
            </a:solidFill>
            <a:prstDash val="sysDot"/>
          </a:ln>
        </p:spPr>
        <p:txBody>
          <a:bodyPr vert="horz" lIns="360000" tIns="900000" rIns="360000" bIns="360000" rtlCol="0">
            <a:noAutofit/>
          </a:bodyPr>
          <a:lstStyle>
            <a:lvl1pPr>
              <a:defRPr lang="da-DK" dirty="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DE23E09B-8B63-EE46-B8B3-30428B8393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6543" y="2152573"/>
            <a:ext cx="3043294" cy="420688"/>
          </a:xfrm>
        </p:spPr>
        <p:txBody>
          <a:bodyPr anchor="ctr" anchorCtr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Handling:</a:t>
            </a:r>
          </a:p>
        </p:txBody>
      </p:sp>
      <p:grpSp>
        <p:nvGrpSpPr>
          <p:cNvPr id="44" name="Gruppe 43">
            <a:extLst>
              <a:ext uri="{FF2B5EF4-FFF2-40B4-BE49-F238E27FC236}">
                <a16:creationId xmlns:a16="http://schemas.microsoft.com/office/drawing/2014/main" id="{ED8623A4-9B5D-F04B-8213-CD7559DE5738}"/>
              </a:ext>
            </a:extLst>
          </p:cNvPr>
          <p:cNvGrpSpPr/>
          <p:nvPr userDrawn="1"/>
        </p:nvGrpSpPr>
        <p:grpSpPr>
          <a:xfrm>
            <a:off x="777875" y="3302331"/>
            <a:ext cx="6029325" cy="1851102"/>
            <a:chOff x="6888744" y="3302331"/>
            <a:chExt cx="6029325" cy="1851102"/>
          </a:xfrm>
        </p:grpSpPr>
        <p:cxnSp>
          <p:nvCxnSpPr>
            <p:cNvPr id="35" name="Lige forbindelse 34">
              <a:extLst>
                <a:ext uri="{FF2B5EF4-FFF2-40B4-BE49-F238E27FC236}">
                  <a16:creationId xmlns:a16="http://schemas.microsoft.com/office/drawing/2014/main" id="{45067F2A-FAEF-6F47-B010-13A4EAB312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302331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Lige forbindelse 36">
              <a:extLst>
                <a:ext uri="{FF2B5EF4-FFF2-40B4-BE49-F238E27FC236}">
                  <a16:creationId xmlns:a16="http://schemas.microsoft.com/office/drawing/2014/main" id="{54A42D7D-6D54-8E45-B494-44E1999059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566774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ge forbindelse 37">
              <a:extLst>
                <a:ext uri="{FF2B5EF4-FFF2-40B4-BE49-F238E27FC236}">
                  <a16:creationId xmlns:a16="http://schemas.microsoft.com/office/drawing/2014/main" id="{05A77125-12A5-714F-ADEB-9C0D725456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831217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Lige forbindelse 38">
              <a:extLst>
                <a:ext uri="{FF2B5EF4-FFF2-40B4-BE49-F238E27FC236}">
                  <a16:creationId xmlns:a16="http://schemas.microsoft.com/office/drawing/2014/main" id="{2036D857-EF6E-5546-B010-24E162F41B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095660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ge forbindelse 39">
              <a:extLst>
                <a:ext uri="{FF2B5EF4-FFF2-40B4-BE49-F238E27FC236}">
                  <a16:creationId xmlns:a16="http://schemas.microsoft.com/office/drawing/2014/main" id="{313565A4-B0CE-CF49-A042-2C1E73D74BC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36010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Lige forbindelse 40">
              <a:extLst>
                <a:ext uri="{FF2B5EF4-FFF2-40B4-BE49-F238E27FC236}">
                  <a16:creationId xmlns:a16="http://schemas.microsoft.com/office/drawing/2014/main" id="{0967E3EB-444D-FC42-9643-5D47AF301F7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624546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Lige forbindelse 41">
              <a:extLst>
                <a:ext uri="{FF2B5EF4-FFF2-40B4-BE49-F238E27FC236}">
                  <a16:creationId xmlns:a16="http://schemas.microsoft.com/office/drawing/2014/main" id="{EB09C474-AE46-204D-B870-061BE3EC6D8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888989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Lige forbindelse 42">
              <a:extLst>
                <a:ext uri="{FF2B5EF4-FFF2-40B4-BE49-F238E27FC236}">
                  <a16:creationId xmlns:a16="http://schemas.microsoft.com/office/drawing/2014/main" id="{0103823B-9A17-974A-8F8F-DC520D78435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515343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Pladsholder til tekst 25">
            <a:extLst>
              <a:ext uri="{FF2B5EF4-FFF2-40B4-BE49-F238E27FC236}">
                <a16:creationId xmlns:a16="http://schemas.microsoft.com/office/drawing/2014/main" id="{7FF22279-FE8A-644B-AF9F-EF54F36A11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48401" y="1815289"/>
            <a:ext cx="816101" cy="81737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E368EDA2-760D-5242-8DF1-591637E16C0E}"/>
              </a:ext>
            </a:extLst>
          </p:cNvPr>
          <p:cNvSpPr txBox="1"/>
          <p:nvPr userDrawn="1"/>
        </p:nvSpPr>
        <p:spPr>
          <a:xfrm>
            <a:off x="4736123" y="9620852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7" name="Pladsholder til tekst 30">
            <a:extLst>
              <a:ext uri="{FF2B5EF4-FFF2-40B4-BE49-F238E27FC236}">
                <a16:creationId xmlns:a16="http://schemas.microsoft.com/office/drawing/2014/main" id="{96FAA858-78F9-124B-BB50-9BAFD5FC7B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7824" y="6162748"/>
            <a:ext cx="6804025" cy="3888000"/>
          </a:xfrm>
          <a:ln w="38100" cap="rnd" cmpd="sng">
            <a:solidFill>
              <a:schemeClr val="accent2"/>
            </a:solidFill>
            <a:prstDash val="sysDot"/>
          </a:ln>
        </p:spPr>
        <p:txBody>
          <a:bodyPr vert="horz" lIns="360000" tIns="900000" rIns="360000" bIns="360000" rtlCol="0">
            <a:noAutofit/>
          </a:bodyPr>
          <a:lstStyle>
            <a:lvl1pPr>
              <a:defRPr lang="da-DK" dirty="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48" name="Pladsholder til tekst 32">
            <a:extLst>
              <a:ext uri="{FF2B5EF4-FFF2-40B4-BE49-F238E27FC236}">
                <a16:creationId xmlns:a16="http://schemas.microsoft.com/office/drawing/2014/main" id="{1A2626B6-521E-DA4C-B284-F41FCA6B6C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6543" y="6546154"/>
            <a:ext cx="3043294" cy="420688"/>
          </a:xfrm>
        </p:spPr>
        <p:txBody>
          <a:bodyPr anchor="ctr" anchorCtr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Handling:</a:t>
            </a:r>
          </a:p>
        </p:txBody>
      </p:sp>
      <p:grpSp>
        <p:nvGrpSpPr>
          <p:cNvPr id="49" name="Gruppe 48">
            <a:extLst>
              <a:ext uri="{FF2B5EF4-FFF2-40B4-BE49-F238E27FC236}">
                <a16:creationId xmlns:a16="http://schemas.microsoft.com/office/drawing/2014/main" id="{D6D38C5A-AE6F-B746-B090-F1DDEF9DD0D6}"/>
              </a:ext>
            </a:extLst>
          </p:cNvPr>
          <p:cNvGrpSpPr/>
          <p:nvPr userDrawn="1"/>
        </p:nvGrpSpPr>
        <p:grpSpPr>
          <a:xfrm>
            <a:off x="777875" y="7695912"/>
            <a:ext cx="6029325" cy="1851102"/>
            <a:chOff x="6888744" y="3302331"/>
            <a:chExt cx="6029325" cy="1851102"/>
          </a:xfrm>
        </p:grpSpPr>
        <p:cxnSp>
          <p:nvCxnSpPr>
            <p:cNvPr id="50" name="Lige forbindelse 49">
              <a:extLst>
                <a:ext uri="{FF2B5EF4-FFF2-40B4-BE49-F238E27FC236}">
                  <a16:creationId xmlns:a16="http://schemas.microsoft.com/office/drawing/2014/main" id="{68B6F583-19D7-534F-93A9-330DCE425F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302331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Lige forbindelse 50">
              <a:extLst>
                <a:ext uri="{FF2B5EF4-FFF2-40B4-BE49-F238E27FC236}">
                  <a16:creationId xmlns:a16="http://schemas.microsoft.com/office/drawing/2014/main" id="{969B7AD6-683F-1A40-AD9B-A45EA4E56EF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566774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Lige forbindelse 51">
              <a:extLst>
                <a:ext uri="{FF2B5EF4-FFF2-40B4-BE49-F238E27FC236}">
                  <a16:creationId xmlns:a16="http://schemas.microsoft.com/office/drawing/2014/main" id="{BB740812-4D15-0345-BC12-44E8B78A0F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831217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Lige forbindelse 52">
              <a:extLst>
                <a:ext uri="{FF2B5EF4-FFF2-40B4-BE49-F238E27FC236}">
                  <a16:creationId xmlns:a16="http://schemas.microsoft.com/office/drawing/2014/main" id="{84BBAC0F-0EC1-7F43-8B97-75EBF13AFF2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095660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Lige forbindelse 53">
              <a:extLst>
                <a:ext uri="{FF2B5EF4-FFF2-40B4-BE49-F238E27FC236}">
                  <a16:creationId xmlns:a16="http://schemas.microsoft.com/office/drawing/2014/main" id="{D4D5344B-B7EA-4944-AA7B-7841BE46637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36010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Lige forbindelse 54">
              <a:extLst>
                <a:ext uri="{FF2B5EF4-FFF2-40B4-BE49-F238E27FC236}">
                  <a16:creationId xmlns:a16="http://schemas.microsoft.com/office/drawing/2014/main" id="{F2BEED3B-DAE9-9C4D-8382-90767411DF4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624546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Lige forbindelse 55">
              <a:extLst>
                <a:ext uri="{FF2B5EF4-FFF2-40B4-BE49-F238E27FC236}">
                  <a16:creationId xmlns:a16="http://schemas.microsoft.com/office/drawing/2014/main" id="{BED506F0-AAA6-D44F-8C33-7B1FCCFDD2B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888989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Lige forbindelse 56">
              <a:extLst>
                <a:ext uri="{FF2B5EF4-FFF2-40B4-BE49-F238E27FC236}">
                  <a16:creationId xmlns:a16="http://schemas.microsoft.com/office/drawing/2014/main" id="{FCC8F99F-85CA-7342-AFD0-0E748B620BC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515343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Pladsholder til tekst 25">
            <a:extLst>
              <a:ext uri="{FF2B5EF4-FFF2-40B4-BE49-F238E27FC236}">
                <a16:creationId xmlns:a16="http://schemas.microsoft.com/office/drawing/2014/main" id="{6BD29F73-C576-DE4D-9980-641535E8CE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48401" y="6208870"/>
            <a:ext cx="816101" cy="81737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1C968103-FD6C-F74D-80CA-BE4E1C0D4573}"/>
              </a:ext>
            </a:extLst>
          </p:cNvPr>
          <p:cNvCxnSpPr>
            <a:cxnSpLocks/>
          </p:cNvCxnSpPr>
          <p:nvPr userDrawn="1"/>
        </p:nvCxnSpPr>
        <p:spPr>
          <a:xfrm>
            <a:off x="1860174" y="2447342"/>
            <a:ext cx="4246158" cy="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ladsholder til tekst 4">
            <a:extLst>
              <a:ext uri="{FF2B5EF4-FFF2-40B4-BE49-F238E27FC236}">
                <a16:creationId xmlns:a16="http://schemas.microsoft.com/office/drawing/2014/main" id="{E30EDFFE-63C4-3A43-9926-6EFE36174C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807492" y="2152573"/>
            <a:ext cx="144000" cy="144000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  <p:cxnSp>
        <p:nvCxnSpPr>
          <p:cNvPr id="62" name="Lige forbindelse 61">
            <a:extLst>
              <a:ext uri="{FF2B5EF4-FFF2-40B4-BE49-F238E27FC236}">
                <a16:creationId xmlns:a16="http://schemas.microsoft.com/office/drawing/2014/main" id="{04D88C55-A2CB-1047-8876-69E346FFD7C9}"/>
              </a:ext>
            </a:extLst>
          </p:cNvPr>
          <p:cNvCxnSpPr>
            <a:cxnSpLocks/>
          </p:cNvCxnSpPr>
          <p:nvPr userDrawn="1"/>
        </p:nvCxnSpPr>
        <p:spPr>
          <a:xfrm>
            <a:off x="1860174" y="6857977"/>
            <a:ext cx="4246158" cy="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ladsholder til tekst 4">
            <a:extLst>
              <a:ext uri="{FF2B5EF4-FFF2-40B4-BE49-F238E27FC236}">
                <a16:creationId xmlns:a16="http://schemas.microsoft.com/office/drawing/2014/main" id="{7E54AB49-3E89-C34F-853E-61E321BD7AE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07492" y="6541692"/>
            <a:ext cx="144000" cy="144000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1994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ling – Fas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dirty="0">
                <a:solidFill>
                  <a:schemeClr val="tx2"/>
                </a:solidFill>
              </a:rPr>
              <a:t>Beredskabsspil – Handlinger</a:t>
            </a:r>
            <a:br>
              <a:rPr lang="da-DK" dirty="0">
                <a:solidFill>
                  <a:schemeClr val="tx2"/>
                </a:solidFill>
              </a:rPr>
            </a:br>
            <a:r>
              <a:rPr lang="da-DK" dirty="0">
                <a:solidFill>
                  <a:schemeClr val="tx2"/>
                </a:solidFill>
              </a:rPr>
              <a:t>Fase 3</a:t>
            </a:r>
            <a:endParaRPr lang="da-DK" noProof="0" dirty="0"/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44A19EC5-AAFC-4741-8C67-D4EBEB79A20F}"/>
              </a:ext>
            </a:extLst>
          </p:cNvPr>
          <p:cNvGrpSpPr/>
          <p:nvPr userDrawn="1"/>
        </p:nvGrpSpPr>
        <p:grpSpPr>
          <a:xfrm>
            <a:off x="500168" y="1346777"/>
            <a:ext cx="6307032" cy="225224"/>
            <a:chOff x="500168" y="3868378"/>
            <a:chExt cx="6307032" cy="225224"/>
          </a:xfrm>
        </p:grpSpPr>
        <p:cxnSp>
          <p:nvCxnSpPr>
            <p:cNvPr id="17" name="Lige forbindelse 16">
              <a:extLst>
                <a:ext uri="{FF2B5EF4-FFF2-40B4-BE49-F238E27FC236}">
                  <a16:creationId xmlns:a16="http://schemas.microsoft.com/office/drawing/2014/main" id="{43D911F7-8C01-764A-A7C9-4F01523EF340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Billede 17">
              <a:extLst>
                <a:ext uri="{FF2B5EF4-FFF2-40B4-BE49-F238E27FC236}">
                  <a16:creationId xmlns:a16="http://schemas.microsoft.com/office/drawing/2014/main" id="{1F982D9F-6D62-6A4F-B7DD-2BE688611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09905E58-74BC-DD42-B0FF-A168F4012232}"/>
              </a:ext>
            </a:extLst>
          </p:cNvPr>
          <p:cNvGrpSpPr/>
          <p:nvPr userDrawn="1"/>
        </p:nvGrpSpPr>
        <p:grpSpPr>
          <a:xfrm>
            <a:off x="500168" y="5800204"/>
            <a:ext cx="6307032" cy="225224"/>
            <a:chOff x="500168" y="3868378"/>
            <a:chExt cx="6307032" cy="225224"/>
          </a:xfrm>
        </p:grpSpPr>
        <p:cxnSp>
          <p:nvCxnSpPr>
            <p:cNvPr id="20" name="Lige forbindelse 19">
              <a:extLst>
                <a:ext uri="{FF2B5EF4-FFF2-40B4-BE49-F238E27FC236}">
                  <a16:creationId xmlns:a16="http://schemas.microsoft.com/office/drawing/2014/main" id="{B9029D70-6DDF-614F-BC90-BDDFB6EE65D5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B07A26ED-B688-AD48-B4DC-DE76A3F37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sp>
        <p:nvSpPr>
          <p:cNvPr id="23" name="Tekstfelt 22">
            <a:extLst>
              <a:ext uri="{FF2B5EF4-FFF2-40B4-BE49-F238E27FC236}">
                <a16:creationId xmlns:a16="http://schemas.microsoft.com/office/drawing/2014/main" id="{AE0B698D-C906-5A4A-A102-06016AEFBA4E}"/>
              </a:ext>
            </a:extLst>
          </p:cNvPr>
          <p:cNvSpPr txBox="1"/>
          <p:nvPr userDrawn="1"/>
        </p:nvSpPr>
        <p:spPr>
          <a:xfrm>
            <a:off x="4736123" y="5227271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E69E208C-FC11-194C-BCE5-3954822924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7824" y="1769167"/>
            <a:ext cx="6804025" cy="3888000"/>
          </a:xfrm>
          <a:ln w="38100" cap="rnd" cmpd="sng">
            <a:solidFill>
              <a:schemeClr val="accent2">
                <a:lumMod val="50000"/>
                <a:lumOff val="50000"/>
              </a:schemeClr>
            </a:solidFill>
            <a:prstDash val="dash"/>
          </a:ln>
        </p:spPr>
        <p:txBody>
          <a:bodyPr vert="horz" lIns="360000" tIns="900000" rIns="360000" bIns="360000" rtlCol="0">
            <a:noAutofit/>
          </a:bodyPr>
          <a:lstStyle>
            <a:lvl1pPr>
              <a:defRPr lang="da-DK" dirty="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DE23E09B-8B63-EE46-B8B3-30428B8393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6543" y="2152573"/>
            <a:ext cx="3043294" cy="420688"/>
          </a:xfrm>
        </p:spPr>
        <p:txBody>
          <a:bodyPr anchor="ctr" anchorCtr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Handling:</a:t>
            </a:r>
          </a:p>
        </p:txBody>
      </p:sp>
      <p:grpSp>
        <p:nvGrpSpPr>
          <p:cNvPr id="44" name="Gruppe 43">
            <a:extLst>
              <a:ext uri="{FF2B5EF4-FFF2-40B4-BE49-F238E27FC236}">
                <a16:creationId xmlns:a16="http://schemas.microsoft.com/office/drawing/2014/main" id="{ED8623A4-9B5D-F04B-8213-CD7559DE5738}"/>
              </a:ext>
            </a:extLst>
          </p:cNvPr>
          <p:cNvGrpSpPr/>
          <p:nvPr userDrawn="1"/>
        </p:nvGrpSpPr>
        <p:grpSpPr>
          <a:xfrm>
            <a:off x="777875" y="3302331"/>
            <a:ext cx="6029325" cy="1851102"/>
            <a:chOff x="6888744" y="3302331"/>
            <a:chExt cx="6029325" cy="1851102"/>
          </a:xfrm>
        </p:grpSpPr>
        <p:cxnSp>
          <p:nvCxnSpPr>
            <p:cNvPr id="35" name="Lige forbindelse 34">
              <a:extLst>
                <a:ext uri="{FF2B5EF4-FFF2-40B4-BE49-F238E27FC236}">
                  <a16:creationId xmlns:a16="http://schemas.microsoft.com/office/drawing/2014/main" id="{45067F2A-FAEF-6F47-B010-13A4EAB312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302331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Lige forbindelse 36">
              <a:extLst>
                <a:ext uri="{FF2B5EF4-FFF2-40B4-BE49-F238E27FC236}">
                  <a16:creationId xmlns:a16="http://schemas.microsoft.com/office/drawing/2014/main" id="{54A42D7D-6D54-8E45-B494-44E1999059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566774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ge forbindelse 37">
              <a:extLst>
                <a:ext uri="{FF2B5EF4-FFF2-40B4-BE49-F238E27FC236}">
                  <a16:creationId xmlns:a16="http://schemas.microsoft.com/office/drawing/2014/main" id="{05A77125-12A5-714F-ADEB-9C0D725456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831217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Lige forbindelse 38">
              <a:extLst>
                <a:ext uri="{FF2B5EF4-FFF2-40B4-BE49-F238E27FC236}">
                  <a16:creationId xmlns:a16="http://schemas.microsoft.com/office/drawing/2014/main" id="{2036D857-EF6E-5546-B010-24E162F41B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095660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ge forbindelse 39">
              <a:extLst>
                <a:ext uri="{FF2B5EF4-FFF2-40B4-BE49-F238E27FC236}">
                  <a16:creationId xmlns:a16="http://schemas.microsoft.com/office/drawing/2014/main" id="{313565A4-B0CE-CF49-A042-2C1E73D74BC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36010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Lige forbindelse 40">
              <a:extLst>
                <a:ext uri="{FF2B5EF4-FFF2-40B4-BE49-F238E27FC236}">
                  <a16:creationId xmlns:a16="http://schemas.microsoft.com/office/drawing/2014/main" id="{0967E3EB-444D-FC42-9643-5D47AF301F7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624546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Lige forbindelse 41">
              <a:extLst>
                <a:ext uri="{FF2B5EF4-FFF2-40B4-BE49-F238E27FC236}">
                  <a16:creationId xmlns:a16="http://schemas.microsoft.com/office/drawing/2014/main" id="{EB09C474-AE46-204D-B870-061BE3EC6D8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888989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Lige forbindelse 42">
              <a:extLst>
                <a:ext uri="{FF2B5EF4-FFF2-40B4-BE49-F238E27FC236}">
                  <a16:creationId xmlns:a16="http://schemas.microsoft.com/office/drawing/2014/main" id="{0103823B-9A17-974A-8F8F-DC520D78435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515343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Pladsholder til tekst 25">
            <a:extLst>
              <a:ext uri="{FF2B5EF4-FFF2-40B4-BE49-F238E27FC236}">
                <a16:creationId xmlns:a16="http://schemas.microsoft.com/office/drawing/2014/main" id="{7FF22279-FE8A-644B-AF9F-EF54F36A11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48401" y="1815289"/>
            <a:ext cx="816101" cy="81737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E368EDA2-760D-5242-8DF1-591637E16C0E}"/>
              </a:ext>
            </a:extLst>
          </p:cNvPr>
          <p:cNvSpPr txBox="1"/>
          <p:nvPr userDrawn="1"/>
        </p:nvSpPr>
        <p:spPr>
          <a:xfrm>
            <a:off x="4736123" y="9620852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7" name="Pladsholder til tekst 30">
            <a:extLst>
              <a:ext uri="{FF2B5EF4-FFF2-40B4-BE49-F238E27FC236}">
                <a16:creationId xmlns:a16="http://schemas.microsoft.com/office/drawing/2014/main" id="{96FAA858-78F9-124B-BB50-9BAFD5FC7B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7824" y="6162748"/>
            <a:ext cx="6804025" cy="3888000"/>
          </a:xfrm>
          <a:ln w="38100" cap="rnd" cmpd="sng">
            <a:solidFill>
              <a:schemeClr val="accent2">
                <a:lumMod val="50000"/>
                <a:lumOff val="50000"/>
              </a:schemeClr>
            </a:solidFill>
            <a:prstDash val="dash"/>
          </a:ln>
        </p:spPr>
        <p:txBody>
          <a:bodyPr vert="horz" lIns="360000" tIns="900000" rIns="360000" bIns="360000" rtlCol="0">
            <a:noAutofit/>
          </a:bodyPr>
          <a:lstStyle>
            <a:lvl1pPr>
              <a:defRPr lang="da-DK" dirty="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48" name="Pladsholder til tekst 32">
            <a:extLst>
              <a:ext uri="{FF2B5EF4-FFF2-40B4-BE49-F238E27FC236}">
                <a16:creationId xmlns:a16="http://schemas.microsoft.com/office/drawing/2014/main" id="{1A2626B6-521E-DA4C-B284-F41FCA6B6C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6543" y="6546154"/>
            <a:ext cx="3043294" cy="420688"/>
          </a:xfrm>
        </p:spPr>
        <p:txBody>
          <a:bodyPr anchor="ctr" anchorCtr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Handling:</a:t>
            </a:r>
          </a:p>
        </p:txBody>
      </p:sp>
      <p:grpSp>
        <p:nvGrpSpPr>
          <p:cNvPr id="49" name="Gruppe 48">
            <a:extLst>
              <a:ext uri="{FF2B5EF4-FFF2-40B4-BE49-F238E27FC236}">
                <a16:creationId xmlns:a16="http://schemas.microsoft.com/office/drawing/2014/main" id="{D6D38C5A-AE6F-B746-B090-F1DDEF9DD0D6}"/>
              </a:ext>
            </a:extLst>
          </p:cNvPr>
          <p:cNvGrpSpPr/>
          <p:nvPr userDrawn="1"/>
        </p:nvGrpSpPr>
        <p:grpSpPr>
          <a:xfrm>
            <a:off x="777875" y="7695912"/>
            <a:ext cx="6029325" cy="1851102"/>
            <a:chOff x="6888744" y="3302331"/>
            <a:chExt cx="6029325" cy="1851102"/>
          </a:xfrm>
        </p:grpSpPr>
        <p:cxnSp>
          <p:nvCxnSpPr>
            <p:cNvPr id="50" name="Lige forbindelse 49">
              <a:extLst>
                <a:ext uri="{FF2B5EF4-FFF2-40B4-BE49-F238E27FC236}">
                  <a16:creationId xmlns:a16="http://schemas.microsoft.com/office/drawing/2014/main" id="{68B6F583-19D7-534F-93A9-330DCE425F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302331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Lige forbindelse 50">
              <a:extLst>
                <a:ext uri="{FF2B5EF4-FFF2-40B4-BE49-F238E27FC236}">
                  <a16:creationId xmlns:a16="http://schemas.microsoft.com/office/drawing/2014/main" id="{969B7AD6-683F-1A40-AD9B-A45EA4E56EF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566774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Lige forbindelse 51">
              <a:extLst>
                <a:ext uri="{FF2B5EF4-FFF2-40B4-BE49-F238E27FC236}">
                  <a16:creationId xmlns:a16="http://schemas.microsoft.com/office/drawing/2014/main" id="{BB740812-4D15-0345-BC12-44E8B78A0F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3831217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Lige forbindelse 52">
              <a:extLst>
                <a:ext uri="{FF2B5EF4-FFF2-40B4-BE49-F238E27FC236}">
                  <a16:creationId xmlns:a16="http://schemas.microsoft.com/office/drawing/2014/main" id="{84BBAC0F-0EC1-7F43-8B97-75EBF13AFF2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095660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Lige forbindelse 53">
              <a:extLst>
                <a:ext uri="{FF2B5EF4-FFF2-40B4-BE49-F238E27FC236}">
                  <a16:creationId xmlns:a16="http://schemas.microsoft.com/office/drawing/2014/main" id="{D4D5344B-B7EA-4944-AA7B-7841BE46637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36010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Lige forbindelse 54">
              <a:extLst>
                <a:ext uri="{FF2B5EF4-FFF2-40B4-BE49-F238E27FC236}">
                  <a16:creationId xmlns:a16="http://schemas.microsoft.com/office/drawing/2014/main" id="{F2BEED3B-DAE9-9C4D-8382-90767411DF4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624546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Lige forbindelse 55">
              <a:extLst>
                <a:ext uri="{FF2B5EF4-FFF2-40B4-BE49-F238E27FC236}">
                  <a16:creationId xmlns:a16="http://schemas.microsoft.com/office/drawing/2014/main" id="{BED506F0-AAA6-D44F-8C33-7B1FCCFDD2B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4888989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Lige forbindelse 56">
              <a:extLst>
                <a:ext uri="{FF2B5EF4-FFF2-40B4-BE49-F238E27FC236}">
                  <a16:creationId xmlns:a16="http://schemas.microsoft.com/office/drawing/2014/main" id="{FCC8F99F-85CA-7342-AFD0-0E748B620BC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88744" y="5153433"/>
              <a:ext cx="602932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Pladsholder til tekst 25">
            <a:extLst>
              <a:ext uri="{FF2B5EF4-FFF2-40B4-BE49-F238E27FC236}">
                <a16:creationId xmlns:a16="http://schemas.microsoft.com/office/drawing/2014/main" id="{6BD29F73-C576-DE4D-9980-641535E8CE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48401" y="6208870"/>
            <a:ext cx="816101" cy="81737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1C968103-FD6C-F74D-80CA-BE4E1C0D4573}"/>
              </a:ext>
            </a:extLst>
          </p:cNvPr>
          <p:cNvCxnSpPr>
            <a:cxnSpLocks/>
          </p:cNvCxnSpPr>
          <p:nvPr userDrawn="1"/>
        </p:nvCxnSpPr>
        <p:spPr>
          <a:xfrm>
            <a:off x="1860174" y="2447342"/>
            <a:ext cx="4246158" cy="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ladsholder til tekst 4">
            <a:extLst>
              <a:ext uri="{FF2B5EF4-FFF2-40B4-BE49-F238E27FC236}">
                <a16:creationId xmlns:a16="http://schemas.microsoft.com/office/drawing/2014/main" id="{E30EDFFE-63C4-3A43-9926-6EFE36174C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34727" y="2339115"/>
            <a:ext cx="144000" cy="144000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  <p:cxnSp>
        <p:nvCxnSpPr>
          <p:cNvPr id="62" name="Lige forbindelse 61">
            <a:extLst>
              <a:ext uri="{FF2B5EF4-FFF2-40B4-BE49-F238E27FC236}">
                <a16:creationId xmlns:a16="http://schemas.microsoft.com/office/drawing/2014/main" id="{04D88C55-A2CB-1047-8876-69E346FFD7C9}"/>
              </a:ext>
            </a:extLst>
          </p:cNvPr>
          <p:cNvCxnSpPr>
            <a:cxnSpLocks/>
          </p:cNvCxnSpPr>
          <p:nvPr userDrawn="1"/>
        </p:nvCxnSpPr>
        <p:spPr>
          <a:xfrm>
            <a:off x="1860174" y="6857977"/>
            <a:ext cx="4246158" cy="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ladsholder til tekst 4">
            <a:extLst>
              <a:ext uri="{FF2B5EF4-FFF2-40B4-BE49-F238E27FC236}">
                <a16:creationId xmlns:a16="http://schemas.microsoft.com/office/drawing/2014/main" id="{7E54AB49-3E89-C34F-853E-61E321BD7AE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34727" y="6728234"/>
            <a:ext cx="144000" cy="144000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071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y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D56383E1-AA35-EF45-BB53-51A5E3BF10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7825" y="1301750"/>
            <a:ext cx="6804583" cy="8730410"/>
          </a:xfrm>
          <a:ln w="38100" cap="rnd" cmpd="dbl">
            <a:solidFill>
              <a:schemeClr val="accent1"/>
            </a:solidFill>
            <a:prstDash val="solid"/>
          </a:ln>
        </p:spPr>
        <p:txBody>
          <a:bodyPr lIns="540000" tIns="1332000" rIns="540000" bIns="540000"/>
          <a:lstStyle>
            <a:lvl1pPr>
              <a:spcAft>
                <a:spcPts val="0"/>
              </a:spcAft>
              <a:defRPr/>
            </a:lvl1pPr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B896EA1-9D2E-C54E-8591-ECCC2CEA348F}"/>
              </a:ext>
            </a:extLst>
          </p:cNvPr>
          <p:cNvSpPr txBox="1"/>
          <p:nvPr userDrawn="1"/>
        </p:nvSpPr>
        <p:spPr>
          <a:xfrm>
            <a:off x="4736123" y="9623425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noProof="0" dirty="0"/>
              <a:t>Overskrift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1D4E3F1-A6DF-CB42-B09C-FDEF4FBF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9629" y="1713016"/>
            <a:ext cx="2459412" cy="304927"/>
          </a:xfrm>
        </p:spPr>
        <p:txBody>
          <a:bodyPr anchor="b" anchorCtr="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Storyline 1: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DC3219E-9171-CE41-B401-051AA9AAED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5110" y="1484565"/>
            <a:ext cx="678733" cy="679284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D166B48B-8920-B64C-AF3D-0DAF9BB2A6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629" y="2017943"/>
            <a:ext cx="5326916" cy="328721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titel på situation</a:t>
            </a:r>
          </a:p>
        </p:txBody>
      </p:sp>
    </p:spTree>
    <p:extLst>
      <p:ext uri="{BB962C8B-B14F-4D97-AF65-F5344CB8AC3E}">
        <p14:creationId xmlns:p14="http://schemas.microsoft.com/office/powerpoint/2010/main" val="27518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y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D56383E1-AA35-EF45-BB53-51A5E3BF10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7825" y="1301750"/>
            <a:ext cx="6804583" cy="8730410"/>
          </a:xfrm>
          <a:ln w="38100" cap="rnd">
            <a:solidFill>
              <a:schemeClr val="accent2"/>
            </a:solidFill>
            <a:prstDash val="sysDot"/>
          </a:ln>
        </p:spPr>
        <p:txBody>
          <a:bodyPr lIns="540000" tIns="1332000" rIns="540000" bIns="540000"/>
          <a:lstStyle>
            <a:lvl1pPr>
              <a:spcAft>
                <a:spcPts val="0"/>
              </a:spcAft>
              <a:defRPr/>
            </a:lvl1pPr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B896EA1-9D2E-C54E-8591-ECCC2CEA348F}"/>
              </a:ext>
            </a:extLst>
          </p:cNvPr>
          <p:cNvSpPr txBox="1"/>
          <p:nvPr userDrawn="1"/>
        </p:nvSpPr>
        <p:spPr>
          <a:xfrm>
            <a:off x="4736123" y="9623425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noProof="0" dirty="0"/>
              <a:t>Overskrift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1D4E3F1-A6DF-CB42-B09C-FDEF4FBF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9629" y="1713016"/>
            <a:ext cx="2459412" cy="304927"/>
          </a:xfrm>
        </p:spPr>
        <p:txBody>
          <a:bodyPr anchor="b" anchorCtr="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Storyline 1: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DC3219E-9171-CE41-B401-051AA9AAED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5110" y="1484565"/>
            <a:ext cx="678733" cy="679284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D166B48B-8920-B64C-AF3D-0DAF9BB2A6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629" y="2017943"/>
            <a:ext cx="5326916" cy="328721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titel på situation</a:t>
            </a:r>
          </a:p>
        </p:txBody>
      </p:sp>
    </p:spTree>
    <p:extLst>
      <p:ext uri="{BB962C8B-B14F-4D97-AF65-F5344CB8AC3E}">
        <p14:creationId xmlns:p14="http://schemas.microsoft.com/office/powerpoint/2010/main" val="23019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ylin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D56383E1-AA35-EF45-BB53-51A5E3BF10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7825" y="1301750"/>
            <a:ext cx="6804583" cy="8730410"/>
          </a:xfrm>
          <a:ln w="38100" cap="rnd">
            <a:solidFill>
              <a:schemeClr val="accent2">
                <a:lumMod val="50000"/>
                <a:lumOff val="50000"/>
              </a:schemeClr>
            </a:solidFill>
            <a:prstDash val="dash"/>
          </a:ln>
        </p:spPr>
        <p:txBody>
          <a:bodyPr lIns="540000" tIns="1332000" rIns="540000" bIns="540000"/>
          <a:lstStyle>
            <a:lvl1pPr>
              <a:spcAft>
                <a:spcPts val="0"/>
              </a:spcAft>
              <a:defRPr/>
            </a:lvl1pPr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B896EA1-9D2E-C54E-8591-ECCC2CEA348F}"/>
              </a:ext>
            </a:extLst>
          </p:cNvPr>
          <p:cNvSpPr txBox="1"/>
          <p:nvPr userDrawn="1"/>
        </p:nvSpPr>
        <p:spPr>
          <a:xfrm>
            <a:off x="4736123" y="9623425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noProof="0" dirty="0"/>
              <a:t>Overskrift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1D4E3F1-A6DF-CB42-B09C-FDEF4FBF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9629" y="1713016"/>
            <a:ext cx="2459412" cy="304927"/>
          </a:xfrm>
        </p:spPr>
        <p:txBody>
          <a:bodyPr anchor="b" anchorCtr="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Storyline 1: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DC3219E-9171-CE41-B401-051AA9AAED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5110" y="1484565"/>
            <a:ext cx="678733" cy="679284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D166B48B-8920-B64C-AF3D-0DAF9BB2A6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629" y="2017943"/>
            <a:ext cx="5326916" cy="328721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titel på situation</a:t>
            </a:r>
          </a:p>
        </p:txBody>
      </p:sp>
    </p:spTree>
    <p:extLst>
      <p:ext uri="{BB962C8B-B14F-4D97-AF65-F5344CB8AC3E}">
        <p14:creationId xmlns:p14="http://schemas.microsoft.com/office/powerpoint/2010/main" val="230016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yline XX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D56383E1-AA35-EF45-BB53-51A5E3BF10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7825" y="1301750"/>
            <a:ext cx="6804583" cy="8730410"/>
          </a:xfrm>
          <a:ln w="38100" cap="rnd">
            <a:solidFill>
              <a:schemeClr val="tx1"/>
            </a:solidFill>
            <a:prstDash val="solid"/>
          </a:ln>
        </p:spPr>
        <p:txBody>
          <a:bodyPr lIns="540000" tIns="1332000" rIns="540000" bIns="540000"/>
          <a:lstStyle>
            <a:lvl1pPr>
              <a:spcAft>
                <a:spcPts val="0"/>
              </a:spcAft>
              <a:defRPr/>
            </a:lvl1pPr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B896EA1-9D2E-C54E-8591-ECCC2CEA348F}"/>
              </a:ext>
            </a:extLst>
          </p:cNvPr>
          <p:cNvSpPr txBox="1"/>
          <p:nvPr userDrawn="1"/>
        </p:nvSpPr>
        <p:spPr>
          <a:xfrm>
            <a:off x="4736123" y="9623425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noProof="0" dirty="0"/>
              <a:t>Overskrift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1D4E3F1-A6DF-CB42-B09C-FDEF4FBF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9629" y="1713016"/>
            <a:ext cx="2459412" cy="304927"/>
          </a:xfrm>
        </p:spPr>
        <p:txBody>
          <a:bodyPr anchor="b" anchorCtr="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Storyline 1: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DC3219E-9171-CE41-B401-051AA9AAED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5110" y="1484565"/>
            <a:ext cx="678733" cy="679284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D166B48B-8920-B64C-AF3D-0DAF9BB2A6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629" y="2017943"/>
            <a:ext cx="5326916" cy="328721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titel på situation</a:t>
            </a:r>
          </a:p>
        </p:txBody>
      </p:sp>
    </p:spTree>
    <p:extLst>
      <p:ext uri="{BB962C8B-B14F-4D97-AF65-F5344CB8AC3E}">
        <p14:creationId xmlns:p14="http://schemas.microsoft.com/office/powerpoint/2010/main" val="31152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llebeskrivel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AD7C2FF-516D-474C-B4C6-FF32C539AD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570" y="1617303"/>
            <a:ext cx="6805279" cy="3729600"/>
          </a:xfrm>
          <a:ln w="38100">
            <a:solidFill>
              <a:schemeClr val="tx1"/>
            </a:solidFill>
          </a:ln>
        </p:spPr>
        <p:txBody>
          <a:bodyPr lIns="360000" tIns="900000" rIns="360000" bIns="360000"/>
          <a:lstStyle>
            <a:lvl1pPr>
              <a:spcAft>
                <a:spcPts val="0"/>
              </a:spcAft>
              <a:defRPr/>
            </a:lvl1pPr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35" name="Pladsholder til tekst 2">
            <a:extLst>
              <a:ext uri="{FF2B5EF4-FFF2-40B4-BE49-F238E27FC236}">
                <a16:creationId xmlns:a16="http://schemas.microsoft.com/office/drawing/2014/main" id="{23C80877-CB71-DB49-8E92-E4B76B45B2D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6570" y="5893468"/>
            <a:ext cx="6805279" cy="3729600"/>
          </a:xfrm>
          <a:ln w="38100">
            <a:solidFill>
              <a:schemeClr val="tx1"/>
            </a:solidFill>
          </a:ln>
        </p:spPr>
        <p:txBody>
          <a:bodyPr lIns="360000" tIns="900000" rIns="360000" bIns="360000"/>
          <a:lstStyle>
            <a:lvl1pPr>
              <a:spcAft>
                <a:spcPts val="0"/>
              </a:spcAft>
              <a:defRPr/>
            </a:lvl1pPr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noProof="0" dirty="0"/>
              <a:t>Overskrift</a:t>
            </a:r>
          </a:p>
        </p:txBody>
      </p:sp>
      <p:grpSp>
        <p:nvGrpSpPr>
          <p:cNvPr id="33" name="Gruppe 32">
            <a:extLst>
              <a:ext uri="{FF2B5EF4-FFF2-40B4-BE49-F238E27FC236}">
                <a16:creationId xmlns:a16="http://schemas.microsoft.com/office/drawing/2014/main" id="{7D6A37E7-50BF-A741-ABBA-E0CEFB9AA7E6}"/>
              </a:ext>
            </a:extLst>
          </p:cNvPr>
          <p:cNvGrpSpPr/>
          <p:nvPr userDrawn="1"/>
        </p:nvGrpSpPr>
        <p:grpSpPr>
          <a:xfrm>
            <a:off x="500168" y="5520256"/>
            <a:ext cx="6307032" cy="225224"/>
            <a:chOff x="500168" y="5520256"/>
            <a:chExt cx="6307032" cy="225224"/>
          </a:xfrm>
        </p:grpSpPr>
        <p:cxnSp>
          <p:nvCxnSpPr>
            <p:cNvPr id="8" name="Lige forbindelse 7">
              <a:extLst>
                <a:ext uri="{FF2B5EF4-FFF2-40B4-BE49-F238E27FC236}">
                  <a16:creationId xmlns:a16="http://schemas.microsoft.com/office/drawing/2014/main" id="{460684AE-94AC-6946-A35F-5D1B5DD69CF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77875" y="5629518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Billede 8">
              <a:extLst>
                <a:ext uri="{FF2B5EF4-FFF2-40B4-BE49-F238E27FC236}">
                  <a16:creationId xmlns:a16="http://schemas.microsoft.com/office/drawing/2014/main" id="{9F74A268-8EC5-7844-A52A-2F57CFF217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5520256"/>
              <a:ext cx="225224" cy="225224"/>
            </a:xfrm>
            <a:prstGeom prst="rect">
              <a:avLst/>
            </a:prstGeom>
          </p:spPr>
        </p:pic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7BA7BAA5-41AF-6942-AA0F-323365D2C6D0}"/>
              </a:ext>
            </a:extLst>
          </p:cNvPr>
          <p:cNvGrpSpPr/>
          <p:nvPr userDrawn="1"/>
        </p:nvGrpSpPr>
        <p:grpSpPr>
          <a:xfrm>
            <a:off x="500168" y="1245179"/>
            <a:ext cx="6307032" cy="225224"/>
            <a:chOff x="500168" y="3868378"/>
            <a:chExt cx="6307032" cy="225224"/>
          </a:xfrm>
        </p:grpSpPr>
        <p:cxnSp>
          <p:nvCxnSpPr>
            <p:cNvPr id="11" name="Lige forbindelse 10">
              <a:extLst>
                <a:ext uri="{FF2B5EF4-FFF2-40B4-BE49-F238E27FC236}">
                  <a16:creationId xmlns:a16="http://schemas.microsoft.com/office/drawing/2014/main" id="{DA1816FB-6F4F-9540-B7B3-D279CC7510DF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Billede 11">
              <a:extLst>
                <a:ext uri="{FF2B5EF4-FFF2-40B4-BE49-F238E27FC236}">
                  <a16:creationId xmlns:a16="http://schemas.microsoft.com/office/drawing/2014/main" id="{AF086917-D5AE-3046-A972-FF5B2DD6C8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24A73FB7-AC56-D14A-A8D0-AF6108F28011}"/>
              </a:ext>
            </a:extLst>
          </p:cNvPr>
          <p:cNvGrpSpPr/>
          <p:nvPr userDrawn="1"/>
        </p:nvGrpSpPr>
        <p:grpSpPr>
          <a:xfrm>
            <a:off x="500168" y="9844390"/>
            <a:ext cx="6307032" cy="225224"/>
            <a:chOff x="500168" y="3868378"/>
            <a:chExt cx="6307032" cy="225224"/>
          </a:xfrm>
        </p:grpSpPr>
        <p:cxnSp>
          <p:nvCxnSpPr>
            <p:cNvPr id="14" name="Lige forbindelse 13">
              <a:extLst>
                <a:ext uri="{FF2B5EF4-FFF2-40B4-BE49-F238E27FC236}">
                  <a16:creationId xmlns:a16="http://schemas.microsoft.com/office/drawing/2014/main" id="{D7DC6772-F939-FB49-A11F-DC0921BEB345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Billede 14">
              <a:extLst>
                <a:ext uri="{FF2B5EF4-FFF2-40B4-BE49-F238E27FC236}">
                  <a16:creationId xmlns:a16="http://schemas.microsoft.com/office/drawing/2014/main" id="{9ACC2B3C-B459-EE41-A86C-BBF33F71EC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sp>
        <p:nvSpPr>
          <p:cNvPr id="18" name="Tekstfelt 17">
            <a:extLst>
              <a:ext uri="{FF2B5EF4-FFF2-40B4-BE49-F238E27FC236}">
                <a16:creationId xmlns:a16="http://schemas.microsoft.com/office/drawing/2014/main" id="{194B0376-DE99-BE48-A095-A5B7A085A315}"/>
              </a:ext>
            </a:extLst>
          </p:cNvPr>
          <p:cNvSpPr txBox="1"/>
          <p:nvPr userDrawn="1"/>
        </p:nvSpPr>
        <p:spPr>
          <a:xfrm>
            <a:off x="4730611" y="4910336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979B0BEE-6026-B04F-A0A5-58EB2DC24B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41188" y="2001977"/>
            <a:ext cx="1789492" cy="128587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/>
              <a:t>Rollebeskrivelse:</a:t>
            </a:r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F7C4D0D3-CC18-714E-A1A7-EFE3381D61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1188" y="2115251"/>
            <a:ext cx="3152017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27" name="Pladsholder til tekst 25">
            <a:extLst>
              <a:ext uri="{FF2B5EF4-FFF2-40B4-BE49-F238E27FC236}">
                <a16:creationId xmlns:a16="http://schemas.microsoft.com/office/drawing/2014/main" id="{8A86D366-119C-4C43-A4E2-48604C457DAF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6553773" y="1710868"/>
            <a:ext cx="539159" cy="540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32" name="Pladsholder til tekst 25">
            <a:extLst>
              <a:ext uri="{FF2B5EF4-FFF2-40B4-BE49-F238E27FC236}">
                <a16:creationId xmlns:a16="http://schemas.microsoft.com/office/drawing/2014/main" id="{E520706B-3419-2249-9B1E-49EFDFFA32AE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6550008" y="6020548"/>
            <a:ext cx="539159" cy="540000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1D8E0B89-F2F4-4B4A-92D4-6531AF000D86}"/>
              </a:ext>
            </a:extLst>
          </p:cNvPr>
          <p:cNvSpPr txBox="1"/>
          <p:nvPr userDrawn="1"/>
        </p:nvSpPr>
        <p:spPr>
          <a:xfrm>
            <a:off x="4730611" y="9186501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36" name="Pladsholder til tekst 21">
            <a:extLst>
              <a:ext uri="{FF2B5EF4-FFF2-40B4-BE49-F238E27FC236}">
                <a16:creationId xmlns:a16="http://schemas.microsoft.com/office/drawing/2014/main" id="{9C4DFF84-13AC-1F4A-B8C8-ED88106111C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1188" y="6278142"/>
            <a:ext cx="1789492" cy="128587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/>
              <a:t>Rollebeskrivelse:</a:t>
            </a:r>
          </a:p>
        </p:txBody>
      </p:sp>
      <p:sp>
        <p:nvSpPr>
          <p:cNvPr id="37" name="Pladsholder til tekst 23">
            <a:extLst>
              <a:ext uri="{FF2B5EF4-FFF2-40B4-BE49-F238E27FC236}">
                <a16:creationId xmlns:a16="http://schemas.microsoft.com/office/drawing/2014/main" id="{C7AD89C9-35A4-3B46-AC58-E4F14753D5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1188" y="6391416"/>
            <a:ext cx="3152017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</p:spTree>
    <p:extLst>
      <p:ext uri="{BB962C8B-B14F-4D97-AF65-F5344CB8AC3E}">
        <p14:creationId xmlns:p14="http://schemas.microsoft.com/office/powerpoint/2010/main" val="394622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spilskort – Story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sz="2000" dirty="0"/>
              <a:t>Beredskabsspil – </a:t>
            </a:r>
            <a:r>
              <a:rPr lang="da-DK" sz="2000" dirty="0" err="1"/>
              <a:t>Indspilskort</a:t>
            </a:r>
            <a:r>
              <a:rPr lang="da-DK" sz="2000" dirty="0"/>
              <a:t> </a:t>
            </a:r>
            <a:br>
              <a:rPr lang="da-DK" sz="2000" dirty="0"/>
            </a:br>
            <a:r>
              <a:rPr lang="da-DK" sz="2000" dirty="0"/>
              <a:t>Storyline 1</a:t>
            </a:r>
            <a:endParaRPr lang="da-DK" noProof="0" dirty="0"/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05295901-0FD1-9B47-A6B3-2B00E7A17F63}"/>
              </a:ext>
            </a:extLst>
          </p:cNvPr>
          <p:cNvGrpSpPr/>
          <p:nvPr userDrawn="1"/>
        </p:nvGrpSpPr>
        <p:grpSpPr>
          <a:xfrm>
            <a:off x="500168" y="4317058"/>
            <a:ext cx="6307032" cy="225224"/>
            <a:chOff x="500168" y="3868378"/>
            <a:chExt cx="6307032" cy="225224"/>
          </a:xfrm>
        </p:grpSpPr>
        <p:cxnSp>
          <p:nvCxnSpPr>
            <p:cNvPr id="19" name="Lige forbindelse 18">
              <a:extLst>
                <a:ext uri="{FF2B5EF4-FFF2-40B4-BE49-F238E27FC236}">
                  <a16:creationId xmlns:a16="http://schemas.microsoft.com/office/drawing/2014/main" id="{53AC5F25-C503-C546-B265-EA3929E9C2B3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E800A355-D53F-B544-B4B1-E251E726E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cxnSp>
        <p:nvCxnSpPr>
          <p:cNvPr id="21" name="Lige forbindelse 20">
            <a:extLst>
              <a:ext uri="{FF2B5EF4-FFF2-40B4-BE49-F238E27FC236}">
                <a16:creationId xmlns:a16="http://schemas.microsoft.com/office/drawing/2014/main" id="{B9FDD95B-833F-D049-9B1E-8D7903F424CE}"/>
              </a:ext>
            </a:extLst>
          </p:cNvPr>
          <p:cNvCxnSpPr>
            <a:cxnSpLocks/>
          </p:cNvCxnSpPr>
          <p:nvPr userDrawn="1"/>
        </p:nvCxnSpPr>
        <p:spPr>
          <a:xfrm>
            <a:off x="777875" y="7335519"/>
            <a:ext cx="6029325" cy="0"/>
          </a:xfrm>
          <a:prstGeom prst="line">
            <a:avLst/>
          </a:prstGeom>
          <a:ln w="19050">
            <a:solidFill>
              <a:schemeClr val="tx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Billede 21">
            <a:extLst>
              <a:ext uri="{FF2B5EF4-FFF2-40B4-BE49-F238E27FC236}">
                <a16:creationId xmlns:a16="http://schemas.microsoft.com/office/drawing/2014/main" id="{48E8CF7B-A4E4-A347-AD43-DBA224A238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68" y="7226257"/>
            <a:ext cx="225224" cy="225224"/>
          </a:xfrm>
          <a:prstGeom prst="rect">
            <a:avLst/>
          </a:prstGeom>
        </p:spPr>
      </p:pic>
      <p:grpSp>
        <p:nvGrpSpPr>
          <p:cNvPr id="23" name="Gruppe 22">
            <a:extLst>
              <a:ext uri="{FF2B5EF4-FFF2-40B4-BE49-F238E27FC236}">
                <a16:creationId xmlns:a16="http://schemas.microsoft.com/office/drawing/2014/main" id="{8B311894-6389-FE40-B3DD-D1A9BE85D036}"/>
              </a:ext>
            </a:extLst>
          </p:cNvPr>
          <p:cNvGrpSpPr/>
          <p:nvPr userDrawn="1"/>
        </p:nvGrpSpPr>
        <p:grpSpPr>
          <a:xfrm>
            <a:off x="500168" y="1346777"/>
            <a:ext cx="6307032" cy="225224"/>
            <a:chOff x="500168" y="3868378"/>
            <a:chExt cx="6307032" cy="225224"/>
          </a:xfrm>
        </p:grpSpPr>
        <p:cxnSp>
          <p:nvCxnSpPr>
            <p:cNvPr id="24" name="Lige forbindelse 23">
              <a:extLst>
                <a:ext uri="{FF2B5EF4-FFF2-40B4-BE49-F238E27FC236}">
                  <a16:creationId xmlns:a16="http://schemas.microsoft.com/office/drawing/2014/main" id="{F887C59F-791B-2541-8266-E69A96A32000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Billede 24">
              <a:extLst>
                <a:ext uri="{FF2B5EF4-FFF2-40B4-BE49-F238E27FC236}">
                  <a16:creationId xmlns:a16="http://schemas.microsoft.com/office/drawing/2014/main" id="{840B4087-C20F-7B45-81B8-486774D03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sp>
        <p:nvSpPr>
          <p:cNvPr id="29" name="Tekstfelt 28">
            <a:extLst>
              <a:ext uri="{FF2B5EF4-FFF2-40B4-BE49-F238E27FC236}">
                <a16:creationId xmlns:a16="http://schemas.microsoft.com/office/drawing/2014/main" id="{852F3370-1664-E94E-BF01-40BACB11304E}"/>
              </a:ext>
            </a:extLst>
          </p:cNvPr>
          <p:cNvSpPr txBox="1"/>
          <p:nvPr userDrawn="1"/>
        </p:nvSpPr>
        <p:spPr>
          <a:xfrm>
            <a:off x="4736123" y="3809675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0FBD26F-78A0-6C45-8FD9-D78C389781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825" y="1693863"/>
            <a:ext cx="6803818" cy="2522321"/>
          </a:xfrm>
          <a:ln w="38100" cap="rnd" cmpd="dbl">
            <a:solidFill>
              <a:schemeClr val="accent1"/>
            </a:solidFill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32" name="Pladsholder til tekst 21">
            <a:extLst>
              <a:ext uri="{FF2B5EF4-FFF2-40B4-BE49-F238E27FC236}">
                <a16:creationId xmlns:a16="http://schemas.microsoft.com/office/drawing/2014/main" id="{5E3DC9E4-8EB4-544A-A5A1-1EDCAB225B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669" y="2050808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1:</a:t>
            </a:r>
          </a:p>
        </p:txBody>
      </p:sp>
      <p:sp>
        <p:nvSpPr>
          <p:cNvPr id="33" name="Pladsholder til tekst 23">
            <a:extLst>
              <a:ext uri="{FF2B5EF4-FFF2-40B4-BE49-F238E27FC236}">
                <a16:creationId xmlns:a16="http://schemas.microsoft.com/office/drawing/2014/main" id="{FD9958AB-A4BF-F84B-B5FF-E728DCBC6C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9670" y="2239680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F55D8B3-9A96-9F43-9433-C16E5E7A2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1063" y="3593852"/>
            <a:ext cx="359999" cy="360616"/>
          </a:xfrm>
          <a:prstGeom prst="ellipse">
            <a:avLst/>
          </a:prstGeom>
          <a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08B54C3E-D994-3446-9366-9EADAF260F1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8030" y="3661642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ADC92AF8-6550-9143-A669-B6D53CAB46B7}"/>
              </a:ext>
            </a:extLst>
          </p:cNvPr>
          <p:cNvSpPr txBox="1"/>
          <p:nvPr userDrawn="1"/>
        </p:nvSpPr>
        <p:spPr>
          <a:xfrm>
            <a:off x="4736123" y="6720024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1" name="Pladsholder til tekst 2">
            <a:extLst>
              <a:ext uri="{FF2B5EF4-FFF2-40B4-BE49-F238E27FC236}">
                <a16:creationId xmlns:a16="http://schemas.microsoft.com/office/drawing/2014/main" id="{08518EFC-C690-AD46-A791-F8DB1F334E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7825" y="4604212"/>
            <a:ext cx="6803818" cy="2522321"/>
          </a:xfrm>
          <a:ln w="38100" cap="rnd" cmpd="dbl">
            <a:solidFill>
              <a:schemeClr val="accent1"/>
            </a:solidFill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42" name="Pladsholder til tekst 21">
            <a:extLst>
              <a:ext uri="{FF2B5EF4-FFF2-40B4-BE49-F238E27FC236}">
                <a16:creationId xmlns:a16="http://schemas.microsoft.com/office/drawing/2014/main" id="{D63C256F-9389-D848-984F-6D7E126D019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9669" y="4961157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1:</a:t>
            </a:r>
          </a:p>
        </p:txBody>
      </p:sp>
      <p:sp>
        <p:nvSpPr>
          <p:cNvPr id="43" name="Pladsholder til tekst 23">
            <a:extLst>
              <a:ext uri="{FF2B5EF4-FFF2-40B4-BE49-F238E27FC236}">
                <a16:creationId xmlns:a16="http://schemas.microsoft.com/office/drawing/2014/main" id="{2D790511-7531-A34D-80EF-16BF9D0B35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9670" y="5150029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44" name="Pladsholder til tekst 34">
            <a:extLst>
              <a:ext uri="{FF2B5EF4-FFF2-40B4-BE49-F238E27FC236}">
                <a16:creationId xmlns:a16="http://schemas.microsoft.com/office/drawing/2014/main" id="{18D587C8-6F07-7D49-8018-9C4A7246FF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1063" y="6504201"/>
            <a:ext cx="359999" cy="360616"/>
          </a:xfrm>
          <a:prstGeom prst="ellipse">
            <a:avLst/>
          </a:prstGeom>
          <a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 </a:t>
            </a:r>
          </a:p>
        </p:txBody>
      </p:sp>
      <p:sp>
        <p:nvSpPr>
          <p:cNvPr id="45" name="Pladsholder til tekst 36">
            <a:extLst>
              <a:ext uri="{FF2B5EF4-FFF2-40B4-BE49-F238E27FC236}">
                <a16:creationId xmlns:a16="http://schemas.microsoft.com/office/drawing/2014/main" id="{47DC8CBD-9EF7-FE4F-BDF8-09E8BB3C19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78030" y="6571991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14911147-BA1A-B74E-96FB-064D95FC1981}"/>
              </a:ext>
            </a:extLst>
          </p:cNvPr>
          <p:cNvSpPr txBox="1"/>
          <p:nvPr userDrawn="1"/>
        </p:nvSpPr>
        <p:spPr>
          <a:xfrm>
            <a:off x="4736123" y="9640204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9" name="Pladsholder til tekst 2">
            <a:extLst>
              <a:ext uri="{FF2B5EF4-FFF2-40B4-BE49-F238E27FC236}">
                <a16:creationId xmlns:a16="http://schemas.microsoft.com/office/drawing/2014/main" id="{4F09F721-384B-BB44-A04B-0A9563E2F7A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7825" y="7524392"/>
            <a:ext cx="6803818" cy="2522321"/>
          </a:xfrm>
          <a:ln w="38100" cap="rnd" cmpd="dbl">
            <a:solidFill>
              <a:schemeClr val="accent1"/>
            </a:solidFill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50" name="Pladsholder til tekst 21">
            <a:extLst>
              <a:ext uri="{FF2B5EF4-FFF2-40B4-BE49-F238E27FC236}">
                <a16:creationId xmlns:a16="http://schemas.microsoft.com/office/drawing/2014/main" id="{45DC5F16-3E05-4344-AD7A-065A911C94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9669" y="7881337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1:</a:t>
            </a:r>
          </a:p>
        </p:txBody>
      </p:sp>
      <p:sp>
        <p:nvSpPr>
          <p:cNvPr id="51" name="Pladsholder til tekst 23">
            <a:extLst>
              <a:ext uri="{FF2B5EF4-FFF2-40B4-BE49-F238E27FC236}">
                <a16:creationId xmlns:a16="http://schemas.microsoft.com/office/drawing/2014/main" id="{03DAE9D2-FF21-4F40-8B40-013392FD6E6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9670" y="8070209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52" name="Pladsholder til tekst 34">
            <a:extLst>
              <a:ext uri="{FF2B5EF4-FFF2-40B4-BE49-F238E27FC236}">
                <a16:creationId xmlns:a16="http://schemas.microsoft.com/office/drawing/2014/main" id="{D4C2E2F8-108E-D54E-8B48-801789159C5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1063" y="9424381"/>
            <a:ext cx="359999" cy="360616"/>
          </a:xfrm>
          <a:prstGeom prst="ellipse">
            <a:avLst/>
          </a:prstGeom>
          <a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  </a:t>
            </a:r>
          </a:p>
        </p:txBody>
      </p:sp>
      <p:sp>
        <p:nvSpPr>
          <p:cNvPr id="53" name="Pladsholder til tekst 36">
            <a:extLst>
              <a:ext uri="{FF2B5EF4-FFF2-40B4-BE49-F238E27FC236}">
                <a16:creationId xmlns:a16="http://schemas.microsoft.com/office/drawing/2014/main" id="{C10FB692-3FCB-F947-BFEC-C4E1ECA08A7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8030" y="9492171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38" name="Pladsholder til tekst 25">
            <a:extLst>
              <a:ext uri="{FF2B5EF4-FFF2-40B4-BE49-F238E27FC236}">
                <a16:creationId xmlns:a16="http://schemas.microsoft.com/office/drawing/2014/main" id="{AC2B2640-1EE0-CB49-80BE-3FDAD03F863D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6543223" y="4699046"/>
            <a:ext cx="539160" cy="540000"/>
          </a:xfr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39" name="Pladsholder til tekst 25">
            <a:extLst>
              <a:ext uri="{FF2B5EF4-FFF2-40B4-BE49-F238E27FC236}">
                <a16:creationId xmlns:a16="http://schemas.microsoft.com/office/drawing/2014/main" id="{E680C020-A7A9-1A49-85CF-3F622F65B7B6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6538920" y="1788417"/>
            <a:ext cx="539159" cy="540000"/>
          </a:xfr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47" name="Pladsholder til tekst 25">
            <a:extLst>
              <a:ext uri="{FF2B5EF4-FFF2-40B4-BE49-F238E27FC236}">
                <a16:creationId xmlns:a16="http://schemas.microsoft.com/office/drawing/2014/main" id="{54DE0D19-6B27-C04A-ADBE-999B2D2341B7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6534079" y="7637990"/>
            <a:ext cx="539159" cy="540000"/>
          </a:xfrm>
          <a:blipFill>
            <a:blip r:embed="rId7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6080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spilskort – Story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sz="2000" dirty="0"/>
              <a:t>Beredskabsspil – </a:t>
            </a:r>
            <a:r>
              <a:rPr lang="da-DK" sz="2000" dirty="0" err="1"/>
              <a:t>Indspilskort</a:t>
            </a:r>
            <a:r>
              <a:rPr lang="da-DK" sz="2000" dirty="0"/>
              <a:t> </a:t>
            </a:r>
            <a:br>
              <a:rPr lang="da-DK" sz="2000" dirty="0"/>
            </a:br>
            <a:r>
              <a:rPr lang="da-DK" sz="2000" dirty="0"/>
              <a:t>Storyline 2</a:t>
            </a:r>
            <a:endParaRPr lang="da-DK" noProof="0" dirty="0"/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05295901-0FD1-9B47-A6B3-2B00E7A17F63}"/>
              </a:ext>
            </a:extLst>
          </p:cNvPr>
          <p:cNvGrpSpPr/>
          <p:nvPr userDrawn="1"/>
        </p:nvGrpSpPr>
        <p:grpSpPr>
          <a:xfrm>
            <a:off x="500168" y="4317058"/>
            <a:ext cx="6307032" cy="225224"/>
            <a:chOff x="500168" y="3868378"/>
            <a:chExt cx="6307032" cy="225224"/>
          </a:xfrm>
        </p:grpSpPr>
        <p:cxnSp>
          <p:nvCxnSpPr>
            <p:cNvPr id="19" name="Lige forbindelse 18">
              <a:extLst>
                <a:ext uri="{FF2B5EF4-FFF2-40B4-BE49-F238E27FC236}">
                  <a16:creationId xmlns:a16="http://schemas.microsoft.com/office/drawing/2014/main" id="{53AC5F25-C503-C546-B265-EA3929E9C2B3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E800A355-D53F-B544-B4B1-E251E726E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cxnSp>
        <p:nvCxnSpPr>
          <p:cNvPr id="21" name="Lige forbindelse 20">
            <a:extLst>
              <a:ext uri="{FF2B5EF4-FFF2-40B4-BE49-F238E27FC236}">
                <a16:creationId xmlns:a16="http://schemas.microsoft.com/office/drawing/2014/main" id="{B9FDD95B-833F-D049-9B1E-8D7903F424CE}"/>
              </a:ext>
            </a:extLst>
          </p:cNvPr>
          <p:cNvCxnSpPr>
            <a:cxnSpLocks/>
          </p:cNvCxnSpPr>
          <p:nvPr userDrawn="1"/>
        </p:nvCxnSpPr>
        <p:spPr>
          <a:xfrm>
            <a:off x="777875" y="7335519"/>
            <a:ext cx="6029325" cy="0"/>
          </a:xfrm>
          <a:prstGeom prst="line">
            <a:avLst/>
          </a:prstGeom>
          <a:ln w="19050">
            <a:solidFill>
              <a:schemeClr val="tx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Billede 21">
            <a:extLst>
              <a:ext uri="{FF2B5EF4-FFF2-40B4-BE49-F238E27FC236}">
                <a16:creationId xmlns:a16="http://schemas.microsoft.com/office/drawing/2014/main" id="{48E8CF7B-A4E4-A347-AD43-DBA224A238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68" y="7226257"/>
            <a:ext cx="225224" cy="225224"/>
          </a:xfrm>
          <a:prstGeom prst="rect">
            <a:avLst/>
          </a:prstGeom>
        </p:spPr>
      </p:pic>
      <p:grpSp>
        <p:nvGrpSpPr>
          <p:cNvPr id="23" name="Gruppe 22">
            <a:extLst>
              <a:ext uri="{FF2B5EF4-FFF2-40B4-BE49-F238E27FC236}">
                <a16:creationId xmlns:a16="http://schemas.microsoft.com/office/drawing/2014/main" id="{8B311894-6389-FE40-B3DD-D1A9BE85D036}"/>
              </a:ext>
            </a:extLst>
          </p:cNvPr>
          <p:cNvGrpSpPr/>
          <p:nvPr userDrawn="1"/>
        </p:nvGrpSpPr>
        <p:grpSpPr>
          <a:xfrm>
            <a:off x="500168" y="1346777"/>
            <a:ext cx="6307032" cy="225224"/>
            <a:chOff x="500168" y="3868378"/>
            <a:chExt cx="6307032" cy="225224"/>
          </a:xfrm>
        </p:grpSpPr>
        <p:cxnSp>
          <p:nvCxnSpPr>
            <p:cNvPr id="24" name="Lige forbindelse 23">
              <a:extLst>
                <a:ext uri="{FF2B5EF4-FFF2-40B4-BE49-F238E27FC236}">
                  <a16:creationId xmlns:a16="http://schemas.microsoft.com/office/drawing/2014/main" id="{F887C59F-791B-2541-8266-E69A96A32000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Billede 24">
              <a:extLst>
                <a:ext uri="{FF2B5EF4-FFF2-40B4-BE49-F238E27FC236}">
                  <a16:creationId xmlns:a16="http://schemas.microsoft.com/office/drawing/2014/main" id="{840B4087-C20F-7B45-81B8-486774D03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sp>
        <p:nvSpPr>
          <p:cNvPr id="29" name="Tekstfelt 28">
            <a:extLst>
              <a:ext uri="{FF2B5EF4-FFF2-40B4-BE49-F238E27FC236}">
                <a16:creationId xmlns:a16="http://schemas.microsoft.com/office/drawing/2014/main" id="{852F3370-1664-E94E-BF01-40BACB11304E}"/>
              </a:ext>
            </a:extLst>
          </p:cNvPr>
          <p:cNvSpPr txBox="1"/>
          <p:nvPr userDrawn="1"/>
        </p:nvSpPr>
        <p:spPr>
          <a:xfrm>
            <a:off x="4736123" y="3780179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0FBD26F-78A0-6C45-8FD9-D78C389781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825" y="1693863"/>
            <a:ext cx="6803818" cy="2522321"/>
          </a:xfrm>
          <a:ln w="38100" cap="rnd" cmpd="sng">
            <a:solidFill>
              <a:schemeClr val="accent2"/>
            </a:solidFill>
            <a:prstDash val="sysDot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32" name="Pladsholder til tekst 21">
            <a:extLst>
              <a:ext uri="{FF2B5EF4-FFF2-40B4-BE49-F238E27FC236}">
                <a16:creationId xmlns:a16="http://schemas.microsoft.com/office/drawing/2014/main" id="{5E3DC9E4-8EB4-544A-A5A1-1EDCAB225B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669" y="2050808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2:</a:t>
            </a:r>
          </a:p>
        </p:txBody>
      </p:sp>
      <p:sp>
        <p:nvSpPr>
          <p:cNvPr id="33" name="Pladsholder til tekst 23">
            <a:extLst>
              <a:ext uri="{FF2B5EF4-FFF2-40B4-BE49-F238E27FC236}">
                <a16:creationId xmlns:a16="http://schemas.microsoft.com/office/drawing/2014/main" id="{FD9958AB-A4BF-F84B-B5FF-E728DCBC6C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9670" y="2239680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F55D8B3-9A96-9F43-9433-C16E5E7A2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1063" y="3593852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08B54C3E-D994-3446-9366-9EADAF260F1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8030" y="3661642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ADC92AF8-6550-9143-A669-B6D53CAB46B7}"/>
              </a:ext>
            </a:extLst>
          </p:cNvPr>
          <p:cNvSpPr txBox="1"/>
          <p:nvPr userDrawn="1"/>
        </p:nvSpPr>
        <p:spPr>
          <a:xfrm>
            <a:off x="4736123" y="6690528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1" name="Pladsholder til tekst 2">
            <a:extLst>
              <a:ext uri="{FF2B5EF4-FFF2-40B4-BE49-F238E27FC236}">
                <a16:creationId xmlns:a16="http://schemas.microsoft.com/office/drawing/2014/main" id="{08518EFC-C690-AD46-A791-F8DB1F334E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7825" y="4604212"/>
            <a:ext cx="6803818" cy="2522321"/>
          </a:xfrm>
          <a:ln w="38100" cap="rnd" cmpd="sng">
            <a:solidFill>
              <a:schemeClr val="accent2"/>
            </a:solidFill>
            <a:prstDash val="sysDot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42" name="Pladsholder til tekst 21">
            <a:extLst>
              <a:ext uri="{FF2B5EF4-FFF2-40B4-BE49-F238E27FC236}">
                <a16:creationId xmlns:a16="http://schemas.microsoft.com/office/drawing/2014/main" id="{D63C256F-9389-D848-984F-6D7E126D019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9669" y="4961157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2:</a:t>
            </a:r>
          </a:p>
        </p:txBody>
      </p:sp>
      <p:sp>
        <p:nvSpPr>
          <p:cNvPr id="43" name="Pladsholder til tekst 23">
            <a:extLst>
              <a:ext uri="{FF2B5EF4-FFF2-40B4-BE49-F238E27FC236}">
                <a16:creationId xmlns:a16="http://schemas.microsoft.com/office/drawing/2014/main" id="{2D790511-7531-A34D-80EF-16BF9D0B35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9670" y="5150029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44" name="Pladsholder til tekst 34">
            <a:extLst>
              <a:ext uri="{FF2B5EF4-FFF2-40B4-BE49-F238E27FC236}">
                <a16:creationId xmlns:a16="http://schemas.microsoft.com/office/drawing/2014/main" id="{18D587C8-6F07-7D49-8018-9C4A7246FF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1063" y="6504201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45" name="Pladsholder til tekst 36">
            <a:extLst>
              <a:ext uri="{FF2B5EF4-FFF2-40B4-BE49-F238E27FC236}">
                <a16:creationId xmlns:a16="http://schemas.microsoft.com/office/drawing/2014/main" id="{47DC8CBD-9EF7-FE4F-BDF8-09E8BB3C19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78030" y="6571991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14911147-BA1A-B74E-96FB-064D95FC1981}"/>
              </a:ext>
            </a:extLst>
          </p:cNvPr>
          <p:cNvSpPr txBox="1"/>
          <p:nvPr userDrawn="1"/>
        </p:nvSpPr>
        <p:spPr>
          <a:xfrm>
            <a:off x="4736123" y="9610708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9" name="Pladsholder til tekst 2">
            <a:extLst>
              <a:ext uri="{FF2B5EF4-FFF2-40B4-BE49-F238E27FC236}">
                <a16:creationId xmlns:a16="http://schemas.microsoft.com/office/drawing/2014/main" id="{4F09F721-384B-BB44-A04B-0A9563E2F7A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7825" y="7524392"/>
            <a:ext cx="6803818" cy="2522321"/>
          </a:xfrm>
          <a:ln w="38100" cap="rnd" cmpd="sng">
            <a:solidFill>
              <a:schemeClr val="accent2"/>
            </a:solidFill>
            <a:prstDash val="sysDot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50" name="Pladsholder til tekst 21">
            <a:extLst>
              <a:ext uri="{FF2B5EF4-FFF2-40B4-BE49-F238E27FC236}">
                <a16:creationId xmlns:a16="http://schemas.microsoft.com/office/drawing/2014/main" id="{45DC5F16-3E05-4344-AD7A-065A911C94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9669" y="7881337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2:</a:t>
            </a:r>
          </a:p>
        </p:txBody>
      </p:sp>
      <p:sp>
        <p:nvSpPr>
          <p:cNvPr id="51" name="Pladsholder til tekst 23">
            <a:extLst>
              <a:ext uri="{FF2B5EF4-FFF2-40B4-BE49-F238E27FC236}">
                <a16:creationId xmlns:a16="http://schemas.microsoft.com/office/drawing/2014/main" id="{03DAE9D2-FF21-4F40-8B40-013392FD6E6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9670" y="8070209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52" name="Pladsholder til tekst 34">
            <a:extLst>
              <a:ext uri="{FF2B5EF4-FFF2-40B4-BE49-F238E27FC236}">
                <a16:creationId xmlns:a16="http://schemas.microsoft.com/office/drawing/2014/main" id="{D4C2E2F8-108E-D54E-8B48-801789159C5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1063" y="9424381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53" name="Pladsholder til tekst 36">
            <a:extLst>
              <a:ext uri="{FF2B5EF4-FFF2-40B4-BE49-F238E27FC236}">
                <a16:creationId xmlns:a16="http://schemas.microsoft.com/office/drawing/2014/main" id="{C10FB692-3FCB-F947-BFEC-C4E1ECA08A7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8030" y="9492171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38" name="Pladsholder til tekst 25">
            <a:extLst>
              <a:ext uri="{FF2B5EF4-FFF2-40B4-BE49-F238E27FC236}">
                <a16:creationId xmlns:a16="http://schemas.microsoft.com/office/drawing/2014/main" id="{AC2B2640-1EE0-CB49-80BE-3FDAD03F863D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6520632" y="4693666"/>
            <a:ext cx="539159" cy="540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39" name="Pladsholder til tekst 25">
            <a:extLst>
              <a:ext uri="{FF2B5EF4-FFF2-40B4-BE49-F238E27FC236}">
                <a16:creationId xmlns:a16="http://schemas.microsoft.com/office/drawing/2014/main" id="{E680C020-A7A9-1A49-85CF-3F622F65B7B6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6520632" y="1815849"/>
            <a:ext cx="539159" cy="540000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47" name="Pladsholder til tekst 25">
            <a:extLst>
              <a:ext uri="{FF2B5EF4-FFF2-40B4-BE49-F238E27FC236}">
                <a16:creationId xmlns:a16="http://schemas.microsoft.com/office/drawing/2014/main" id="{54DE0D19-6B27-C04A-ADBE-999B2D2341B7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6520632" y="7637199"/>
            <a:ext cx="539159" cy="540000"/>
          </a:xfr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43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spilskort – Storylin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70874" y="9914687"/>
            <a:ext cx="2551390" cy="569241"/>
          </a:xfrm>
          <a:prstGeom prst="rect">
            <a:avLst/>
          </a:prstGeom>
        </p:spPr>
        <p:txBody>
          <a:bodyPr vert="horz" lIns="26922" tIns="13461" rIns="26922" bIns="13461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342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DE5BEBA9-C6AC-1B40-85E2-12CD00EF95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267" y="659653"/>
            <a:ext cx="6805141" cy="4985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da-DK" sz="2000" dirty="0"/>
              <a:t>Beredskabsspil – </a:t>
            </a:r>
            <a:r>
              <a:rPr lang="da-DK" sz="2000" dirty="0" err="1"/>
              <a:t>Indspilskort</a:t>
            </a:r>
            <a:r>
              <a:rPr lang="da-DK" sz="2000" dirty="0"/>
              <a:t> </a:t>
            </a:r>
            <a:br>
              <a:rPr lang="da-DK" sz="2000" dirty="0"/>
            </a:br>
            <a:r>
              <a:rPr lang="da-DK" sz="2000" dirty="0"/>
              <a:t>Storyline 3</a:t>
            </a:r>
            <a:endParaRPr lang="da-DK" noProof="0" dirty="0"/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05295901-0FD1-9B47-A6B3-2B00E7A17F63}"/>
              </a:ext>
            </a:extLst>
          </p:cNvPr>
          <p:cNvGrpSpPr/>
          <p:nvPr userDrawn="1"/>
        </p:nvGrpSpPr>
        <p:grpSpPr>
          <a:xfrm>
            <a:off x="500168" y="4317058"/>
            <a:ext cx="6307032" cy="225224"/>
            <a:chOff x="500168" y="3868378"/>
            <a:chExt cx="6307032" cy="225224"/>
          </a:xfrm>
        </p:grpSpPr>
        <p:cxnSp>
          <p:nvCxnSpPr>
            <p:cNvPr id="19" name="Lige forbindelse 18">
              <a:extLst>
                <a:ext uri="{FF2B5EF4-FFF2-40B4-BE49-F238E27FC236}">
                  <a16:creationId xmlns:a16="http://schemas.microsoft.com/office/drawing/2014/main" id="{53AC5F25-C503-C546-B265-EA3929E9C2B3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E800A355-D53F-B544-B4B1-E251E726E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cxnSp>
        <p:nvCxnSpPr>
          <p:cNvPr id="21" name="Lige forbindelse 20">
            <a:extLst>
              <a:ext uri="{FF2B5EF4-FFF2-40B4-BE49-F238E27FC236}">
                <a16:creationId xmlns:a16="http://schemas.microsoft.com/office/drawing/2014/main" id="{B9FDD95B-833F-D049-9B1E-8D7903F424CE}"/>
              </a:ext>
            </a:extLst>
          </p:cNvPr>
          <p:cNvCxnSpPr>
            <a:cxnSpLocks/>
          </p:cNvCxnSpPr>
          <p:nvPr userDrawn="1"/>
        </p:nvCxnSpPr>
        <p:spPr>
          <a:xfrm>
            <a:off x="777875" y="7335519"/>
            <a:ext cx="6029325" cy="0"/>
          </a:xfrm>
          <a:prstGeom prst="line">
            <a:avLst/>
          </a:prstGeom>
          <a:ln w="19050">
            <a:solidFill>
              <a:schemeClr val="tx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Billede 21">
            <a:extLst>
              <a:ext uri="{FF2B5EF4-FFF2-40B4-BE49-F238E27FC236}">
                <a16:creationId xmlns:a16="http://schemas.microsoft.com/office/drawing/2014/main" id="{48E8CF7B-A4E4-A347-AD43-DBA224A238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68" y="7226257"/>
            <a:ext cx="225224" cy="225224"/>
          </a:xfrm>
          <a:prstGeom prst="rect">
            <a:avLst/>
          </a:prstGeom>
        </p:spPr>
      </p:pic>
      <p:grpSp>
        <p:nvGrpSpPr>
          <p:cNvPr id="23" name="Gruppe 22">
            <a:extLst>
              <a:ext uri="{FF2B5EF4-FFF2-40B4-BE49-F238E27FC236}">
                <a16:creationId xmlns:a16="http://schemas.microsoft.com/office/drawing/2014/main" id="{8B311894-6389-FE40-B3DD-D1A9BE85D036}"/>
              </a:ext>
            </a:extLst>
          </p:cNvPr>
          <p:cNvGrpSpPr/>
          <p:nvPr userDrawn="1"/>
        </p:nvGrpSpPr>
        <p:grpSpPr>
          <a:xfrm>
            <a:off x="500168" y="1346777"/>
            <a:ext cx="6307032" cy="225224"/>
            <a:chOff x="500168" y="3868378"/>
            <a:chExt cx="6307032" cy="225224"/>
          </a:xfrm>
        </p:grpSpPr>
        <p:cxnSp>
          <p:nvCxnSpPr>
            <p:cNvPr id="24" name="Lige forbindelse 23">
              <a:extLst>
                <a:ext uri="{FF2B5EF4-FFF2-40B4-BE49-F238E27FC236}">
                  <a16:creationId xmlns:a16="http://schemas.microsoft.com/office/drawing/2014/main" id="{F887C59F-791B-2541-8266-E69A96A32000}"/>
                </a:ext>
              </a:extLst>
            </p:cNvPr>
            <p:cNvCxnSpPr>
              <a:cxnSpLocks/>
            </p:cNvCxnSpPr>
            <p:nvPr/>
          </p:nvCxnSpPr>
          <p:spPr>
            <a:xfrm>
              <a:off x="777875" y="3977640"/>
              <a:ext cx="6029325" cy="0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Billede 24">
              <a:extLst>
                <a:ext uri="{FF2B5EF4-FFF2-40B4-BE49-F238E27FC236}">
                  <a16:creationId xmlns:a16="http://schemas.microsoft.com/office/drawing/2014/main" id="{840B4087-C20F-7B45-81B8-486774D03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68" y="3868378"/>
              <a:ext cx="225224" cy="225224"/>
            </a:xfrm>
            <a:prstGeom prst="rect">
              <a:avLst/>
            </a:prstGeom>
          </p:spPr>
        </p:pic>
      </p:grpSp>
      <p:sp>
        <p:nvSpPr>
          <p:cNvPr id="29" name="Tekstfelt 28">
            <a:extLst>
              <a:ext uri="{FF2B5EF4-FFF2-40B4-BE49-F238E27FC236}">
                <a16:creationId xmlns:a16="http://schemas.microsoft.com/office/drawing/2014/main" id="{852F3370-1664-E94E-BF01-40BACB11304E}"/>
              </a:ext>
            </a:extLst>
          </p:cNvPr>
          <p:cNvSpPr txBox="1"/>
          <p:nvPr userDrawn="1"/>
        </p:nvSpPr>
        <p:spPr>
          <a:xfrm>
            <a:off x="4736123" y="3780179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0FBD26F-78A0-6C45-8FD9-D78C389781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825" y="1693863"/>
            <a:ext cx="6803818" cy="2522321"/>
          </a:xfrm>
          <a:ln w="38100" cap="rnd" cmpd="sng">
            <a:solidFill>
              <a:schemeClr val="accent2">
                <a:lumMod val="50000"/>
                <a:lumOff val="50000"/>
              </a:schemeClr>
            </a:solidFill>
            <a:prstDash val="dash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32" name="Pladsholder til tekst 21">
            <a:extLst>
              <a:ext uri="{FF2B5EF4-FFF2-40B4-BE49-F238E27FC236}">
                <a16:creationId xmlns:a16="http://schemas.microsoft.com/office/drawing/2014/main" id="{5E3DC9E4-8EB4-544A-A5A1-1EDCAB225B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669" y="2050808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3:</a:t>
            </a:r>
          </a:p>
        </p:txBody>
      </p:sp>
      <p:sp>
        <p:nvSpPr>
          <p:cNvPr id="33" name="Pladsholder til tekst 23">
            <a:extLst>
              <a:ext uri="{FF2B5EF4-FFF2-40B4-BE49-F238E27FC236}">
                <a16:creationId xmlns:a16="http://schemas.microsoft.com/office/drawing/2014/main" id="{FD9958AB-A4BF-F84B-B5FF-E728DCBC6C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9670" y="2239680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F55D8B3-9A96-9F43-9433-C16E5E7A2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1063" y="3593852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08B54C3E-D994-3446-9366-9EADAF260F1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8030" y="3661642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ADC92AF8-6550-9143-A669-B6D53CAB46B7}"/>
              </a:ext>
            </a:extLst>
          </p:cNvPr>
          <p:cNvSpPr txBox="1"/>
          <p:nvPr userDrawn="1"/>
        </p:nvSpPr>
        <p:spPr>
          <a:xfrm>
            <a:off x="4736123" y="6690528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1" name="Pladsholder til tekst 2">
            <a:extLst>
              <a:ext uri="{FF2B5EF4-FFF2-40B4-BE49-F238E27FC236}">
                <a16:creationId xmlns:a16="http://schemas.microsoft.com/office/drawing/2014/main" id="{08518EFC-C690-AD46-A791-F8DB1F334E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7825" y="4604212"/>
            <a:ext cx="6803818" cy="2522321"/>
          </a:xfrm>
          <a:ln w="38100" cap="rnd" cmpd="sng">
            <a:solidFill>
              <a:schemeClr val="accent2">
                <a:lumMod val="50000"/>
                <a:lumOff val="50000"/>
              </a:schemeClr>
            </a:solidFill>
            <a:prstDash val="dash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42" name="Pladsholder til tekst 21">
            <a:extLst>
              <a:ext uri="{FF2B5EF4-FFF2-40B4-BE49-F238E27FC236}">
                <a16:creationId xmlns:a16="http://schemas.microsoft.com/office/drawing/2014/main" id="{D63C256F-9389-D848-984F-6D7E126D019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9669" y="4961157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3:</a:t>
            </a:r>
          </a:p>
        </p:txBody>
      </p:sp>
      <p:sp>
        <p:nvSpPr>
          <p:cNvPr id="43" name="Pladsholder til tekst 23">
            <a:extLst>
              <a:ext uri="{FF2B5EF4-FFF2-40B4-BE49-F238E27FC236}">
                <a16:creationId xmlns:a16="http://schemas.microsoft.com/office/drawing/2014/main" id="{2D790511-7531-A34D-80EF-16BF9D0B35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9670" y="5150029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44" name="Pladsholder til tekst 34">
            <a:extLst>
              <a:ext uri="{FF2B5EF4-FFF2-40B4-BE49-F238E27FC236}">
                <a16:creationId xmlns:a16="http://schemas.microsoft.com/office/drawing/2014/main" id="{18D587C8-6F07-7D49-8018-9C4A7246FF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1063" y="6504201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45" name="Pladsholder til tekst 36">
            <a:extLst>
              <a:ext uri="{FF2B5EF4-FFF2-40B4-BE49-F238E27FC236}">
                <a16:creationId xmlns:a16="http://schemas.microsoft.com/office/drawing/2014/main" id="{47DC8CBD-9EF7-FE4F-BDF8-09E8BB3C19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78030" y="6571991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14911147-BA1A-B74E-96FB-064D95FC1981}"/>
              </a:ext>
            </a:extLst>
          </p:cNvPr>
          <p:cNvSpPr txBox="1"/>
          <p:nvPr userDrawn="1"/>
        </p:nvSpPr>
        <p:spPr>
          <a:xfrm>
            <a:off x="4736123" y="9610708"/>
            <a:ext cx="2454110" cy="433821"/>
          </a:xfrm>
          <a:prstGeom prst="rect">
            <a:avLst/>
          </a:prstGeom>
          <a:noFill/>
        </p:spPr>
        <p:txBody>
          <a:bodyPr wrap="none" lIns="90000" tIns="90000" rIns="90000" bIns="90000" rtlCol="0" anchor="ctr" anchorCtr="0">
            <a:noAutofit/>
          </a:bodyPr>
          <a:lstStyle/>
          <a:p>
            <a:pPr algn="ctr"/>
            <a:r>
              <a:rPr lang="da-DK" sz="800" b="1" dirty="0">
                <a:ea typeface="Work Sans" charset="0"/>
                <a:cs typeface="Work Sans" charset="0"/>
              </a:rPr>
              <a:t>BEREDSKABSSPILLET – </a:t>
            </a:r>
            <a:r>
              <a:rPr lang="da-DK" sz="800" b="1" dirty="0" err="1">
                <a:ea typeface="Work Sans" charset="0"/>
                <a:cs typeface="Work Sans" charset="0"/>
              </a:rPr>
              <a:t>Sikkerdigital.dk</a:t>
            </a:r>
            <a:endParaRPr lang="da-DK" sz="800" dirty="0"/>
          </a:p>
        </p:txBody>
      </p:sp>
      <p:sp>
        <p:nvSpPr>
          <p:cNvPr id="49" name="Pladsholder til tekst 2">
            <a:extLst>
              <a:ext uri="{FF2B5EF4-FFF2-40B4-BE49-F238E27FC236}">
                <a16:creationId xmlns:a16="http://schemas.microsoft.com/office/drawing/2014/main" id="{4F09F721-384B-BB44-A04B-0A9563E2F7A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7825" y="7524392"/>
            <a:ext cx="6803818" cy="2522321"/>
          </a:xfrm>
          <a:ln w="38100" cap="rnd" cmpd="sng">
            <a:solidFill>
              <a:schemeClr val="accent2">
                <a:lumMod val="50000"/>
                <a:lumOff val="50000"/>
              </a:schemeClr>
            </a:solidFill>
            <a:prstDash val="dash"/>
          </a:ln>
        </p:spPr>
        <p:txBody>
          <a:bodyPr lIns="360000" tIns="900000" rIns="360000" bIns="360000"/>
          <a:lstStyle>
            <a:lvl2pPr marL="216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2pPr>
            <a:lvl3pPr marL="360000" indent="-144000">
              <a:spcBef>
                <a:spcPts val="200"/>
              </a:spcBef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/>
              <a:t>Indsæt rollebeskrivelse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50" name="Pladsholder til tekst 21">
            <a:extLst>
              <a:ext uri="{FF2B5EF4-FFF2-40B4-BE49-F238E27FC236}">
                <a16:creationId xmlns:a16="http://schemas.microsoft.com/office/drawing/2014/main" id="{45DC5F16-3E05-4344-AD7A-065A911C94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9669" y="7881337"/>
            <a:ext cx="2367161" cy="172891"/>
          </a:xfrm>
        </p:spPr>
        <p:txBody>
          <a:bodyPr anchor="b" anchorCtr="0"/>
          <a:lstStyle>
            <a:lvl1pPr>
              <a:defRPr sz="1200"/>
            </a:lvl1pPr>
          </a:lstStyle>
          <a:p>
            <a:pPr lvl="0"/>
            <a:r>
              <a:rPr lang="da-DK" dirty="0" err="1"/>
              <a:t>Indspilskort</a:t>
            </a:r>
            <a:r>
              <a:rPr lang="da-DK" dirty="0"/>
              <a:t> til storyline 3:</a:t>
            </a:r>
          </a:p>
        </p:txBody>
      </p:sp>
      <p:sp>
        <p:nvSpPr>
          <p:cNvPr id="51" name="Pladsholder til tekst 23">
            <a:extLst>
              <a:ext uri="{FF2B5EF4-FFF2-40B4-BE49-F238E27FC236}">
                <a16:creationId xmlns:a16="http://schemas.microsoft.com/office/drawing/2014/main" id="{03DAE9D2-FF21-4F40-8B40-013392FD6E6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9670" y="8070209"/>
            <a:ext cx="5647683" cy="288714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rolle</a:t>
            </a:r>
          </a:p>
        </p:txBody>
      </p:sp>
      <p:sp>
        <p:nvSpPr>
          <p:cNvPr id="52" name="Pladsholder til tekst 34">
            <a:extLst>
              <a:ext uri="{FF2B5EF4-FFF2-40B4-BE49-F238E27FC236}">
                <a16:creationId xmlns:a16="http://schemas.microsoft.com/office/drawing/2014/main" id="{D4C2E2F8-108E-D54E-8B48-801789159C5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1063" y="9424381"/>
            <a:ext cx="359999" cy="360616"/>
          </a:xfrm>
          <a:prstGeom prst="ellipse">
            <a:avLst/>
          </a:prstGeom>
          <a:solidFill>
            <a:schemeClr val="tx1"/>
          </a:solidFill>
        </p:spPr>
        <p:txBody>
          <a:bodyPr anchor="ctr" anchorCtr="0"/>
          <a:lstStyle>
            <a:lvl1pPr marL="1800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&gt;</a:t>
            </a:r>
          </a:p>
        </p:txBody>
      </p:sp>
      <p:sp>
        <p:nvSpPr>
          <p:cNvPr id="53" name="Pladsholder til tekst 36">
            <a:extLst>
              <a:ext uri="{FF2B5EF4-FFF2-40B4-BE49-F238E27FC236}">
                <a16:creationId xmlns:a16="http://schemas.microsoft.com/office/drawing/2014/main" id="{C10FB692-3FCB-F947-BFEC-C4E1ECA08A7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8030" y="9492171"/>
            <a:ext cx="1828800" cy="2445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Hvad gør du?</a:t>
            </a:r>
          </a:p>
        </p:txBody>
      </p:sp>
      <p:sp>
        <p:nvSpPr>
          <p:cNvPr id="38" name="Pladsholder til tekst 25">
            <a:extLst>
              <a:ext uri="{FF2B5EF4-FFF2-40B4-BE49-F238E27FC236}">
                <a16:creationId xmlns:a16="http://schemas.microsoft.com/office/drawing/2014/main" id="{AC2B2640-1EE0-CB49-80BE-3FDAD03F863D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6548064" y="4721098"/>
            <a:ext cx="539159" cy="540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39" name="Pladsholder til tekst 25">
            <a:extLst>
              <a:ext uri="{FF2B5EF4-FFF2-40B4-BE49-F238E27FC236}">
                <a16:creationId xmlns:a16="http://schemas.microsoft.com/office/drawing/2014/main" id="{E680C020-A7A9-1A49-85CF-3F622F65B7B6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6538920" y="1815849"/>
            <a:ext cx="539159" cy="540000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  <p:sp>
        <p:nvSpPr>
          <p:cNvPr id="47" name="Pladsholder til tekst 25">
            <a:extLst>
              <a:ext uri="{FF2B5EF4-FFF2-40B4-BE49-F238E27FC236}">
                <a16:creationId xmlns:a16="http://schemas.microsoft.com/office/drawing/2014/main" id="{54DE0D19-6B27-C04A-ADBE-999B2D2341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48064" y="7674566"/>
            <a:ext cx="540000" cy="540000"/>
          </a:xfr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461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77267" y="659653"/>
            <a:ext cx="6805141" cy="50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noProof="0" dirty="0"/>
              <a:t>Overskrift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7267" y="2263171"/>
            <a:ext cx="6805142" cy="73608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Tekst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28CAF3A-FF84-0149-B3B8-876DC26F5514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6232104" y="10185144"/>
            <a:ext cx="951589" cy="2270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defPPr>
              <a:defRPr lang="da-DK"/>
            </a:defPPr>
            <a:lvl1pPr marL="0" algn="l" defTabSz="1042088" rtl="0" eaLnBrk="1" latinLnBrk="0" hangingPunct="1">
              <a:defRPr sz="1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044" algn="l" defTabSz="1042088" rtl="0" eaLnBrk="1" latinLnBrk="0" hangingPunct="1">
              <a:defRPr sz="2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088" algn="l" defTabSz="1042088" rtl="0" eaLnBrk="1" latinLnBrk="0" hangingPunct="1">
              <a:defRPr sz="2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132" algn="l" defTabSz="1042088" rtl="0" eaLnBrk="1" latinLnBrk="0" hangingPunct="1">
              <a:defRPr sz="2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4176" algn="l" defTabSz="1042088" rtl="0" eaLnBrk="1" latinLnBrk="0" hangingPunct="1">
              <a:defRPr sz="2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5220" algn="l" defTabSz="1042088" rtl="0" eaLnBrk="1" latinLnBrk="0" hangingPunct="1">
              <a:defRPr sz="2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6265" algn="l" defTabSz="1042088" rtl="0" eaLnBrk="1" latinLnBrk="0" hangingPunct="1">
              <a:defRPr sz="2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7309" algn="l" defTabSz="1042088" rtl="0" eaLnBrk="1" latinLnBrk="0" hangingPunct="1">
              <a:defRPr sz="2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68353" algn="l" defTabSz="1042088" rtl="0" eaLnBrk="1" latinLnBrk="0" hangingPunct="1">
              <a:defRPr sz="2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a-DK" sz="1000" dirty="0">
                <a:solidFill>
                  <a:srgbClr val="3435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  </a:t>
            </a:r>
            <a:fld id="{07C3ABF7-9C5F-4CBA-B4FC-DD1D7FBF45EA}" type="slidenum">
              <a:rPr lang="da-DK" sz="1000" smtClean="0">
                <a:solidFill>
                  <a:srgbClr val="3435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‹nr.›</a:t>
            </a:fld>
            <a:endParaRPr lang="da-DK" sz="1000" dirty="0">
              <a:solidFill>
                <a:srgbClr val="3435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2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86" r:id="rId2"/>
    <p:sldLayoutId id="2147484092" r:id="rId3"/>
    <p:sldLayoutId id="2147484093" r:id="rId4"/>
    <p:sldLayoutId id="2147484094" r:id="rId5"/>
    <p:sldLayoutId id="2147484087" r:id="rId6"/>
    <p:sldLayoutId id="2147484088" r:id="rId7"/>
    <p:sldLayoutId id="2147484089" r:id="rId8"/>
    <p:sldLayoutId id="2147484090" r:id="rId9"/>
    <p:sldLayoutId id="2147484098" r:id="rId10"/>
    <p:sldLayoutId id="2147484085" r:id="rId11"/>
    <p:sldLayoutId id="2147484096" r:id="rId12"/>
    <p:sldLayoutId id="2147484097" r:id="rId13"/>
  </p:sldLayoutIdLst>
  <p:hf sldNum="0" hdr="0" ftr="0" dt="0"/>
  <p:txStyles>
    <p:titleStyle>
      <a:lvl1pPr algn="l" defTabSz="269254" rtl="0" eaLnBrk="1" latinLnBrk="0" hangingPunct="1">
        <a:lnSpc>
          <a:spcPct val="90000"/>
        </a:lnSpc>
        <a:spcBef>
          <a:spcPct val="0"/>
        </a:spcBef>
        <a:buNone/>
        <a:defRPr sz="2000" b="1" kern="1200" cap="none" baseline="0">
          <a:solidFill>
            <a:srgbClr val="343536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26925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1400" kern="1200">
          <a:solidFill>
            <a:srgbClr val="34353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01941" indent="-67314" algn="l" defTabSz="269254" rtl="0" eaLnBrk="1" latinLnBrk="0" hangingPunct="1">
        <a:lnSpc>
          <a:spcPct val="100000"/>
        </a:lnSpc>
        <a:spcBef>
          <a:spcPts val="147"/>
        </a:spcBef>
        <a:buFont typeface="Arial" panose="020B0604020202020204" pitchFamily="34" charset="0"/>
        <a:buChar char="•"/>
        <a:defRPr sz="834" kern="1200">
          <a:solidFill>
            <a:schemeClr val="tx1"/>
          </a:solidFill>
          <a:latin typeface="+mn-lt"/>
          <a:ea typeface="+mn-ea"/>
          <a:cs typeface="+mn-cs"/>
        </a:defRPr>
      </a:lvl2pPr>
      <a:lvl3pPr marL="336569" indent="-67314" algn="l" defTabSz="269254" rtl="0" eaLnBrk="1" latinLnBrk="0" hangingPunct="1">
        <a:lnSpc>
          <a:spcPct val="100000"/>
        </a:lnSpc>
        <a:spcBef>
          <a:spcPts val="147"/>
        </a:spcBef>
        <a:buFont typeface="Arial" panose="020B0604020202020204" pitchFamily="34" charset="0"/>
        <a:buChar char="•"/>
        <a:defRPr sz="834" kern="1200">
          <a:solidFill>
            <a:schemeClr val="tx1"/>
          </a:solidFill>
          <a:latin typeface="+mn-lt"/>
          <a:ea typeface="+mn-ea"/>
          <a:cs typeface="+mn-cs"/>
        </a:defRPr>
      </a:lvl3pPr>
      <a:lvl4pPr marL="471196" indent="-67314" algn="l" defTabSz="269254" rtl="0" eaLnBrk="1" latinLnBrk="0" hangingPunct="1">
        <a:lnSpc>
          <a:spcPct val="100000"/>
        </a:lnSpc>
        <a:spcBef>
          <a:spcPts val="147"/>
        </a:spcBef>
        <a:buFont typeface="Arial" panose="020B0604020202020204" pitchFamily="34" charset="0"/>
        <a:buChar char="•"/>
        <a:defRPr sz="834" kern="1200">
          <a:solidFill>
            <a:schemeClr val="tx1"/>
          </a:solidFill>
          <a:latin typeface="+mn-lt"/>
          <a:ea typeface="+mn-ea"/>
          <a:cs typeface="+mn-cs"/>
        </a:defRPr>
      </a:lvl4pPr>
      <a:lvl5pPr marL="605822" indent="-67314" algn="l" defTabSz="269254" rtl="0" eaLnBrk="1" latinLnBrk="0" hangingPunct="1">
        <a:lnSpc>
          <a:spcPct val="100000"/>
        </a:lnSpc>
        <a:spcBef>
          <a:spcPts val="147"/>
        </a:spcBef>
        <a:buFont typeface="Arial" panose="020B0604020202020204" pitchFamily="34" charset="0"/>
        <a:buChar char="•"/>
        <a:defRPr sz="834" kern="1200">
          <a:solidFill>
            <a:schemeClr val="tx1"/>
          </a:solidFill>
          <a:latin typeface="+mn-lt"/>
          <a:ea typeface="+mn-ea"/>
          <a:cs typeface="+mn-cs"/>
        </a:defRPr>
      </a:lvl5pPr>
      <a:lvl6pPr marL="740449" indent="-67314" algn="l" defTabSz="269254" rtl="0" eaLnBrk="1" latinLnBrk="0" hangingPunct="1">
        <a:lnSpc>
          <a:spcPct val="90000"/>
        </a:lnSpc>
        <a:spcBef>
          <a:spcPts val="147"/>
        </a:spcBef>
        <a:buFont typeface="Arial" panose="020B0604020202020204" pitchFamily="34" charset="0"/>
        <a:buChar char="•"/>
        <a:defRPr sz="547" kern="1200">
          <a:solidFill>
            <a:schemeClr val="tx1"/>
          </a:solidFill>
          <a:latin typeface="+mn-lt"/>
          <a:ea typeface="+mn-ea"/>
          <a:cs typeface="+mn-cs"/>
        </a:defRPr>
      </a:lvl6pPr>
      <a:lvl7pPr marL="875076" indent="-67314" algn="l" defTabSz="269254" rtl="0" eaLnBrk="1" latinLnBrk="0" hangingPunct="1">
        <a:lnSpc>
          <a:spcPct val="90000"/>
        </a:lnSpc>
        <a:spcBef>
          <a:spcPts val="147"/>
        </a:spcBef>
        <a:buFont typeface="Arial" panose="020B0604020202020204" pitchFamily="34" charset="0"/>
        <a:buChar char="•"/>
        <a:defRPr sz="547" kern="1200">
          <a:solidFill>
            <a:schemeClr val="tx1"/>
          </a:solidFill>
          <a:latin typeface="+mn-lt"/>
          <a:ea typeface="+mn-ea"/>
          <a:cs typeface="+mn-cs"/>
        </a:defRPr>
      </a:lvl7pPr>
      <a:lvl8pPr marL="1009704" indent="-67314" algn="l" defTabSz="269254" rtl="0" eaLnBrk="1" latinLnBrk="0" hangingPunct="1">
        <a:lnSpc>
          <a:spcPct val="90000"/>
        </a:lnSpc>
        <a:spcBef>
          <a:spcPts val="147"/>
        </a:spcBef>
        <a:buFont typeface="Arial" panose="020B0604020202020204" pitchFamily="34" charset="0"/>
        <a:buChar char="•"/>
        <a:defRPr sz="547" kern="1200">
          <a:solidFill>
            <a:schemeClr val="tx1"/>
          </a:solidFill>
          <a:latin typeface="+mn-lt"/>
          <a:ea typeface="+mn-ea"/>
          <a:cs typeface="+mn-cs"/>
        </a:defRPr>
      </a:lvl8pPr>
      <a:lvl9pPr marL="1144331" indent="-67314" algn="l" defTabSz="269254" rtl="0" eaLnBrk="1" latinLnBrk="0" hangingPunct="1">
        <a:lnSpc>
          <a:spcPct val="90000"/>
        </a:lnSpc>
        <a:spcBef>
          <a:spcPts val="147"/>
        </a:spcBef>
        <a:buFont typeface="Arial" panose="020B0604020202020204" pitchFamily="34" charset="0"/>
        <a:buChar char="•"/>
        <a:defRPr sz="5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1pPr>
      <a:lvl2pPr marL="134627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2pPr>
      <a:lvl3pPr marL="269254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3pPr>
      <a:lvl4pPr marL="403881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4pPr>
      <a:lvl5pPr marL="538509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5pPr>
      <a:lvl6pPr marL="673136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6pPr>
      <a:lvl7pPr marL="807763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7pPr>
      <a:lvl8pPr marL="942390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8pPr>
      <a:lvl9pPr marL="1077018" algn="l" defTabSz="269254" rtl="0" eaLnBrk="1" latinLnBrk="0" hangingPunct="1">
        <a:defRPr sz="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490" userDrawn="1">
          <p15:clr>
            <a:srgbClr val="F26B43"/>
          </p15:clr>
        </p15:guide>
        <p15:guide id="4" pos="4288" userDrawn="1">
          <p15:clr>
            <a:srgbClr val="F26B43"/>
          </p15:clr>
        </p15:guide>
        <p15:guide id="5" pos="238" userDrawn="1">
          <p15:clr>
            <a:srgbClr val="F26B43"/>
          </p15:clr>
        </p15:guide>
        <p15:guide id="6" pos="4524" userDrawn="1">
          <p15:clr>
            <a:srgbClr val="F26B43"/>
          </p15:clr>
        </p15:guide>
        <p15:guide id="8" orient="horz" pos="554" userDrawn="1">
          <p15:clr>
            <a:srgbClr val="F26B43"/>
          </p15:clr>
        </p15:guide>
        <p15:guide id="11" orient="horz" pos="6062" userDrawn="1">
          <p15:clr>
            <a:srgbClr val="F26B43"/>
          </p15:clr>
        </p15:guide>
        <p15:guide id="26" orient="horz" pos="6339" userDrawn="1">
          <p15:clr>
            <a:srgbClr val="F26B43"/>
          </p15:clr>
        </p15:guide>
        <p15:guide id="27" pos="2381" userDrawn="1">
          <p15:clr>
            <a:srgbClr val="F26B43"/>
          </p15:clr>
        </p15:guide>
        <p15:guide id="28" orient="horz" pos="33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CC5A2B-164A-8348-9ED9-7F739C67F1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En morgen møder I ind til et netværk, der er gået ned. Al netværkstrafik mellem servere og alle brugerenheder er ude af drift. Alle it-enheder, som er afhængige af netværket, er ude af drift. Det gælder samtlige it-arbejdspladser i den centrale administration og i alle tilknyttede eksterne enheder. Alle it-arbejdspladser er reelt ude af drift. </a:t>
            </a:r>
          </a:p>
          <a:p>
            <a:r>
              <a:rPr lang="da-DK" dirty="0">
                <a:solidFill>
                  <a:schemeClr val="tx2"/>
                </a:solidFill>
              </a:rPr>
              <a:t> </a:t>
            </a:r>
          </a:p>
          <a:p>
            <a:r>
              <a:rPr lang="da-DK" dirty="0">
                <a:solidFill>
                  <a:schemeClr val="tx2"/>
                </a:solidFill>
              </a:rPr>
              <a:t>It-afdelingens </a:t>
            </a:r>
            <a:r>
              <a:rPr lang="da-DK" dirty="0" err="1">
                <a:solidFill>
                  <a:schemeClr val="tx2"/>
                </a:solidFill>
              </a:rPr>
              <a:t>servicedesk</a:t>
            </a:r>
            <a:r>
              <a:rPr lang="da-DK" i="1" dirty="0">
                <a:solidFill>
                  <a:schemeClr val="tx2"/>
                </a:solidFill>
              </a:rPr>
              <a:t> </a:t>
            </a:r>
            <a:r>
              <a:rPr lang="da-DK" dirty="0">
                <a:solidFill>
                  <a:schemeClr val="tx2"/>
                </a:solidFill>
              </a:rPr>
              <a:t>bliver ringet ned af samtlige afdelinger i løbet af ganske kort tid, og de får dermed bekræftet omfanget af nedbruddet. </a:t>
            </a:r>
          </a:p>
          <a:p>
            <a:r>
              <a:rPr lang="da-DK" dirty="0">
                <a:solidFill>
                  <a:schemeClr val="tx2"/>
                </a:solidFill>
              </a:rPr>
              <a:t> </a:t>
            </a:r>
          </a:p>
          <a:p>
            <a:r>
              <a:rPr lang="da-DK" dirty="0">
                <a:solidFill>
                  <a:schemeClr val="tx2"/>
                </a:solidFill>
              </a:rPr>
              <a:t>Den ansvarlige leder i </a:t>
            </a:r>
            <a:r>
              <a:rPr lang="da-DK" dirty="0" err="1">
                <a:solidFill>
                  <a:schemeClr val="tx2"/>
                </a:solidFill>
              </a:rPr>
              <a:t>servicedesken</a:t>
            </a:r>
            <a:r>
              <a:rPr lang="da-DK" dirty="0">
                <a:solidFill>
                  <a:schemeClr val="tx2"/>
                </a:solidFill>
              </a:rPr>
              <a:t> har i løbet af kort tid kontakt til netværksfolkene, som bekræfter, at netværkets hovedswitch er gået ned, og ikke vil genstarte. Samtidig gør </a:t>
            </a:r>
            <a:r>
              <a:rPr lang="da-DK" dirty="0" err="1">
                <a:solidFill>
                  <a:schemeClr val="tx2"/>
                </a:solidFill>
              </a:rPr>
              <a:t>servicedeskens</a:t>
            </a:r>
            <a:r>
              <a:rPr lang="da-DK" dirty="0">
                <a:solidFill>
                  <a:schemeClr val="tx2"/>
                </a:solidFill>
              </a:rPr>
              <a:t> leder opmærksom på, at de ikke har mulighed for at kommunikere til brugerne om nedbruddet, da al kommunikation foregår via netværket. </a:t>
            </a:r>
          </a:p>
          <a:p>
            <a:r>
              <a:rPr lang="da-DK" dirty="0">
                <a:solidFill>
                  <a:schemeClr val="tx2"/>
                </a:solidFill>
              </a:rPr>
              <a:t> </a:t>
            </a:r>
          </a:p>
          <a:p>
            <a:r>
              <a:rPr lang="da-DK" dirty="0" err="1">
                <a:solidFill>
                  <a:schemeClr val="tx2"/>
                </a:solidFill>
              </a:rPr>
              <a:t>Servicedesken</a:t>
            </a:r>
            <a:r>
              <a:rPr lang="da-DK" dirty="0">
                <a:solidFill>
                  <a:schemeClr val="tx2"/>
                </a:solidFill>
              </a:rPr>
              <a:t> vurderer, at sagen ikke kan håndteres inden for normal drift, og henvender sig derfor til it-chefen, og beder om at få beredskabet aktiveret.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A4C7936-BD0E-FA4A-BEEB-06FEDC0C1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</a:t>
            </a:r>
            <a:r>
              <a:rPr lang="da-DK" dirty="0" err="1" smtClean="0"/>
              <a:t>Casestory</a:t>
            </a:r>
            <a:r>
              <a:rPr lang="da-DK" dirty="0" smtClean="0"/>
              <a:t> 1</a:t>
            </a:r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0FEB1B5B-7EF0-AB49-8FD3-8286DAAD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4E38463C-6DCC-9348-A655-2607280058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/>
              <a:t>Netværksnedbrud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563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>
            <a:extLst>
              <a:ext uri="{FF2B5EF4-FFF2-40B4-BE49-F238E27FC236}">
                <a16:creationId xmlns:a16="http://schemas.microsoft.com/office/drawing/2014/main" id="{8F68DAE3-EEE0-3244-9F0E-2A63CBA6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</a:t>
            </a:r>
            <a:r>
              <a:rPr lang="da-DK" dirty="0" err="1"/>
              <a:t>Indspilskort</a:t>
            </a:r>
            <a:r>
              <a:rPr lang="da-DK" dirty="0"/>
              <a:t/>
            </a:r>
            <a:br>
              <a:rPr lang="da-DK" dirty="0"/>
            </a:br>
            <a:r>
              <a:rPr lang="da-DK" b="0" dirty="0" err="1" smtClean="0"/>
              <a:t>Casestory</a:t>
            </a:r>
            <a:r>
              <a:rPr lang="da-DK" b="0" dirty="0" smtClean="0"/>
              <a:t> </a:t>
            </a:r>
            <a:r>
              <a:rPr lang="da-DK" b="0" dirty="0"/>
              <a:t>1</a:t>
            </a:r>
            <a:endParaRPr lang="da-DK" dirty="0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8FFDB45B-5BEB-7D4D-90BD-04FB1EB9B7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En informationssikkerhedskoordinator giver dig besked om, at en medarbejder for en sikkerheds skyld løbende har taget en kopi af alle </a:t>
            </a:r>
            <a:r>
              <a:rPr lang="da-DK" dirty="0" err="1">
                <a:solidFill>
                  <a:schemeClr val="tx2"/>
                </a:solidFill>
              </a:rPr>
              <a:t>sagsdata</a:t>
            </a:r>
            <a:r>
              <a:rPr lang="da-DK" dirty="0">
                <a:solidFill>
                  <a:schemeClr val="tx2"/>
                </a:solidFill>
              </a:rPr>
              <a:t> på sin bærbare PC. Medarbejderen har senest taget en kopi et par timer før hændelsen. Medarbejderne i afdelingen beder om tilladelse til at anvende de data.</a:t>
            </a:r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CE1A6E75-C4EE-6846-88CF-26CD0E9228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1</a:t>
            </a:r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BF35039D-5DEF-2A40-BEAE-CFF1462987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Til </a:t>
            </a:r>
            <a:r>
              <a:rPr lang="da-DK" dirty="0" err="1"/>
              <a:t>DPO’en</a:t>
            </a:r>
            <a:endParaRPr lang="da-DK" dirty="0"/>
          </a:p>
        </p:txBody>
      </p:sp>
      <p:sp>
        <p:nvSpPr>
          <p:cNvPr id="25" name="Pladsholder til tekst 24">
            <a:extLst>
              <a:ext uri="{FF2B5EF4-FFF2-40B4-BE49-F238E27FC236}">
                <a16:creationId xmlns:a16="http://schemas.microsoft.com/office/drawing/2014/main" id="{A8F63DE1-D11F-4E4C-A5C3-23F853B459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1063" y="3697762"/>
            <a:ext cx="359999" cy="360616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26" name="Pladsholder til tekst 25">
            <a:extLst>
              <a:ext uri="{FF2B5EF4-FFF2-40B4-BE49-F238E27FC236}">
                <a16:creationId xmlns:a16="http://schemas.microsoft.com/office/drawing/2014/main" id="{A2909B98-7CC8-6745-8EB8-E4AE263F7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8030" y="3765552"/>
            <a:ext cx="1828800" cy="244573"/>
          </a:xfrm>
        </p:spPr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29" name="Pladsholder til tekst 28">
            <a:extLst>
              <a:ext uri="{FF2B5EF4-FFF2-40B4-BE49-F238E27FC236}">
                <a16:creationId xmlns:a16="http://schemas.microsoft.com/office/drawing/2014/main" id="{6EE844B5-F45B-1246-AA14-180E6567E5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/>
              <a:t>Anvendelse af nødprocedurerne forudsætter, at data opsamlet fra telefoniske henvendelser noteres på papir som alle i afdelingen p.t. har adgang til. Afdelingslederen beder om din rådgivning i forhold til håndtering af situationen.</a:t>
            </a:r>
          </a:p>
        </p:txBody>
      </p:sp>
      <p:sp>
        <p:nvSpPr>
          <p:cNvPr id="30" name="Pladsholder til tekst 29">
            <a:extLst>
              <a:ext uri="{FF2B5EF4-FFF2-40B4-BE49-F238E27FC236}">
                <a16:creationId xmlns:a16="http://schemas.microsoft.com/office/drawing/2014/main" id="{41AC94F8-C98E-6A4E-B746-42FCFB3DED1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2</a:t>
            </a:r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65A0E90A-1808-D94A-89A7-92EF072BFA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/>
              <a:t>Til </a:t>
            </a:r>
            <a:r>
              <a:rPr lang="da-DK" dirty="0" err="1"/>
              <a:t>DPO’en</a:t>
            </a:r>
            <a:endParaRPr lang="da-DK" dirty="0"/>
          </a:p>
          <a:p>
            <a:endParaRPr lang="da-DK" dirty="0"/>
          </a:p>
        </p:txBody>
      </p:sp>
      <p:sp>
        <p:nvSpPr>
          <p:cNvPr id="32" name="Pladsholder til tekst 31">
            <a:extLst>
              <a:ext uri="{FF2B5EF4-FFF2-40B4-BE49-F238E27FC236}">
                <a16:creationId xmlns:a16="http://schemas.microsoft.com/office/drawing/2014/main" id="{22D1280D-A898-3143-81BD-A8C380D69D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D7407F6E-AAD1-3340-8C24-EE5C99AD11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C4188EB-E7FD-7347-9ED2-CCC782A58AF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modtager besked om, at de håndskrevne noter nu er ved at blive indtastet i systemerne, og at noterne løbende destrueres.</a:t>
            </a:r>
          </a:p>
        </p:txBody>
      </p:sp>
      <p:sp>
        <p:nvSpPr>
          <p:cNvPr id="36" name="Pladsholder til tekst 35">
            <a:extLst>
              <a:ext uri="{FF2B5EF4-FFF2-40B4-BE49-F238E27FC236}">
                <a16:creationId xmlns:a16="http://schemas.microsoft.com/office/drawing/2014/main" id="{0898E79F-2595-1246-B8A8-C23095AFFB1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3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A274F440-38CE-BD4B-8619-E28336FD25A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a-DK" dirty="0"/>
              <a:t>Til </a:t>
            </a:r>
            <a:r>
              <a:rPr lang="da-DK" dirty="0" err="1"/>
              <a:t>DPO’en</a:t>
            </a:r>
            <a:endParaRPr lang="da-DK" dirty="0"/>
          </a:p>
          <a:p>
            <a:endParaRPr lang="da-DK" dirty="0"/>
          </a:p>
        </p:txBody>
      </p:sp>
      <p:sp>
        <p:nvSpPr>
          <p:cNvPr id="38" name="Pladsholder til tekst 37">
            <a:extLst>
              <a:ext uri="{FF2B5EF4-FFF2-40B4-BE49-F238E27FC236}">
                <a16:creationId xmlns:a16="http://schemas.microsoft.com/office/drawing/2014/main" id="{97E77260-6556-5640-8910-857F737FEB8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9" name="Pladsholder til tekst 38">
            <a:extLst>
              <a:ext uri="{FF2B5EF4-FFF2-40B4-BE49-F238E27FC236}">
                <a16:creationId xmlns:a16="http://schemas.microsoft.com/office/drawing/2014/main" id="{5E986EF5-EDFC-3945-9183-063683955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0" name="Pladsholder til tekst 39">
            <a:extLst>
              <a:ext uri="{FF2B5EF4-FFF2-40B4-BE49-F238E27FC236}">
                <a16:creationId xmlns:a16="http://schemas.microsoft.com/office/drawing/2014/main" id="{691A950E-96EA-4447-B6CB-E9CB2A5566C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1" name="Pladsholder til tekst 40">
            <a:extLst>
              <a:ext uri="{FF2B5EF4-FFF2-40B4-BE49-F238E27FC236}">
                <a16:creationId xmlns:a16="http://schemas.microsoft.com/office/drawing/2014/main" id="{B2EEBA4D-2678-974C-9B34-27BA336BA44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2" name="Pladsholder til tekst 41">
            <a:extLst>
              <a:ext uri="{FF2B5EF4-FFF2-40B4-BE49-F238E27FC236}">
                <a16:creationId xmlns:a16="http://schemas.microsoft.com/office/drawing/2014/main" id="{B2880F48-F852-7F45-878D-1E8C7AF9924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3" name="Pladsholder til tekst 42">
            <a:extLst>
              <a:ext uri="{FF2B5EF4-FFF2-40B4-BE49-F238E27FC236}">
                <a16:creationId xmlns:a16="http://schemas.microsoft.com/office/drawing/2014/main" id="{07FE7010-4C15-0A45-9D2E-864467DB5B1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4" name="Pladsholder til tekst 43">
            <a:extLst>
              <a:ext uri="{FF2B5EF4-FFF2-40B4-BE49-F238E27FC236}">
                <a16:creationId xmlns:a16="http://schemas.microsoft.com/office/drawing/2014/main" id="{DDFB632A-6C8A-EF4F-AA3E-187548ADE24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5" name="Pladsholder til tekst 44">
            <a:extLst>
              <a:ext uri="{FF2B5EF4-FFF2-40B4-BE49-F238E27FC236}">
                <a16:creationId xmlns:a16="http://schemas.microsoft.com/office/drawing/2014/main" id="{70EC9DE1-CF8F-9443-920E-06B6F1CD7F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6" name="Billede 45">
            <a:extLst>
              <a:ext uri="{FF2B5EF4-FFF2-40B4-BE49-F238E27FC236}">
                <a16:creationId xmlns:a16="http://schemas.microsoft.com/office/drawing/2014/main" id="{D6BE6A67-432A-734E-89D2-1C414588C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8709" y="1748271"/>
            <a:ext cx="542591" cy="536494"/>
          </a:xfrm>
          <a:prstGeom prst="rect">
            <a:avLst/>
          </a:prstGeom>
        </p:spPr>
      </p:pic>
      <p:pic>
        <p:nvPicPr>
          <p:cNvPr id="47" name="Billede 46">
            <a:extLst>
              <a:ext uri="{FF2B5EF4-FFF2-40B4-BE49-F238E27FC236}">
                <a16:creationId xmlns:a16="http://schemas.microsoft.com/office/drawing/2014/main" id="{FA4DAD29-ED72-9A42-A3D1-011C051FC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4207" y="4658620"/>
            <a:ext cx="542591" cy="536494"/>
          </a:xfrm>
          <a:prstGeom prst="rect">
            <a:avLst/>
          </a:prstGeom>
        </p:spPr>
      </p:pic>
      <p:pic>
        <p:nvPicPr>
          <p:cNvPr id="48" name="Billede 47">
            <a:extLst>
              <a:ext uri="{FF2B5EF4-FFF2-40B4-BE49-F238E27FC236}">
                <a16:creationId xmlns:a16="http://schemas.microsoft.com/office/drawing/2014/main" id="{4A26B38D-05AA-B148-AEA2-1D83C2FB8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5637" y="7601660"/>
            <a:ext cx="542591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170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Beredskabsspil – Bombekort</a:t>
            </a:r>
            <a:br>
              <a:rPr lang="da-DK" dirty="0" smtClean="0"/>
            </a:br>
            <a:r>
              <a:rPr lang="da-DK" dirty="0" err="1" smtClean="0"/>
              <a:t>Casestory</a:t>
            </a:r>
            <a:r>
              <a:rPr lang="da-DK" dirty="0" smtClean="0"/>
              <a:t> 1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Beredskabslederen </a:t>
            </a:r>
            <a:r>
              <a:rPr lang="da-DK" dirty="0" smtClean="0"/>
              <a:t>er egentlig på ferie og er derfor ikke 100 % tilgængelig. De næste 15 min. må personen derfor ikke byde ind til krisestabens handlinger i spilsituationen.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Bombekort til </a:t>
            </a:r>
            <a:r>
              <a:rPr lang="da-DK" dirty="0" err="1" smtClean="0"/>
              <a:t>casestory</a:t>
            </a:r>
            <a:r>
              <a:rPr lang="da-DK" dirty="0" smtClean="0"/>
              <a:t> 1 – </a:t>
            </a:r>
            <a:r>
              <a:rPr lang="da-DK" dirty="0"/>
              <a:t>f</a:t>
            </a:r>
            <a:r>
              <a:rPr lang="da-DK" dirty="0" smtClean="0"/>
              <a:t>ase 1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 smtClean="0"/>
              <a:t>Til alle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 smtClean="0"/>
              <a:t>Hvad gør I?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tx2"/>
                </a:solidFill>
              </a:rPr>
              <a:t>I havde fået besked på, at der var fundet en ny hovedswitch, og at den var ved at blive sat op. Men </a:t>
            </a:r>
            <a:r>
              <a:rPr lang="da-DK" dirty="0" smtClean="0">
                <a:solidFill>
                  <a:schemeClr val="tx2"/>
                </a:solidFill>
              </a:rPr>
              <a:t>nu må </a:t>
            </a:r>
            <a:r>
              <a:rPr lang="da-DK" dirty="0" smtClean="0">
                <a:solidFill>
                  <a:schemeClr val="tx2"/>
                </a:solidFill>
              </a:rPr>
              <a:t>leverandøren erkende, at de alligevel ikke kan levere. Derfor er der fortsat ikke fundet en løsning på, hvordan der kan </a:t>
            </a:r>
            <a:r>
              <a:rPr lang="da-DK" dirty="0" smtClean="0">
                <a:solidFill>
                  <a:schemeClr val="tx2"/>
                </a:solidFill>
              </a:rPr>
              <a:t>etableres</a:t>
            </a:r>
            <a:r>
              <a:rPr lang="da-DK" dirty="0">
                <a:solidFill>
                  <a:schemeClr val="tx2"/>
                </a:solidFill>
              </a:rPr>
              <a:t> </a:t>
            </a:r>
            <a:r>
              <a:rPr lang="da-DK" dirty="0" smtClean="0">
                <a:solidFill>
                  <a:schemeClr val="tx2"/>
                </a:solidFill>
              </a:rPr>
              <a:t>adgang </a:t>
            </a:r>
            <a:r>
              <a:rPr lang="da-DK" dirty="0" smtClean="0">
                <a:solidFill>
                  <a:schemeClr val="tx2"/>
                </a:solidFill>
              </a:rPr>
              <a:t>til systemerne.</a:t>
            </a:r>
            <a:endParaRPr lang="da-DK" dirty="0">
              <a:solidFill>
                <a:schemeClr val="tx2"/>
              </a:solidFill>
            </a:endParaRPr>
          </a:p>
          <a:p>
            <a:endParaRPr lang="da-DK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 smtClean="0"/>
              <a:t>Bombekort til </a:t>
            </a:r>
            <a:r>
              <a:rPr lang="da-DK" dirty="0" err="1" smtClean="0"/>
              <a:t>casestory</a:t>
            </a:r>
            <a:r>
              <a:rPr lang="da-DK" dirty="0" smtClean="0"/>
              <a:t> 1 – fase 2</a:t>
            </a:r>
            <a:endParaRPr lang="da-DK" dirty="0"/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 smtClean="0"/>
              <a:t>Til alle</a:t>
            </a:r>
            <a:endParaRPr lang="da-DK" dirty="0"/>
          </a:p>
        </p:txBody>
      </p:sp>
      <p:sp>
        <p:nvSpPr>
          <p:cNvPr id="11" name="Pladsholder til tekst 1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2" name="Pladsholder til tekst 1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a-DK" dirty="0"/>
              <a:t>Hvad gør I?</a:t>
            </a:r>
          </a:p>
          <a:p>
            <a:endParaRPr lang="da-DK" dirty="0"/>
          </a:p>
        </p:txBody>
      </p:sp>
      <p:sp>
        <p:nvSpPr>
          <p:cNvPr id="13" name="Pladsholder til tekst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a-DK" dirty="0" smtClean="0"/>
              <a:t>En journalist har opfanget, at jeres leverandør ikke leverede </a:t>
            </a:r>
            <a:r>
              <a:rPr lang="da-DK" dirty="0" err="1" smtClean="0"/>
              <a:t>hovedswitchen</a:t>
            </a:r>
            <a:r>
              <a:rPr lang="da-DK" dirty="0" smtClean="0"/>
              <a:t>, der skulle give adgang til systemerne som lovet. </a:t>
            </a:r>
            <a:r>
              <a:rPr lang="da-DK" dirty="0"/>
              <a:t>H</a:t>
            </a:r>
            <a:r>
              <a:rPr lang="da-DK" dirty="0" smtClean="0"/>
              <a:t>un har kontaktet leverandøren </a:t>
            </a:r>
            <a:r>
              <a:rPr lang="da-DK" dirty="0" err="1" smtClean="0"/>
              <a:t>mhp</a:t>
            </a:r>
            <a:r>
              <a:rPr lang="da-DK" dirty="0" smtClean="0"/>
              <a:t>. en kommentar om det offentliges brug af outsourcing.</a:t>
            </a:r>
            <a:endParaRPr lang="da-DK" dirty="0"/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a-DK" dirty="0" smtClean="0"/>
              <a:t>Bombekort til </a:t>
            </a:r>
            <a:r>
              <a:rPr lang="da-DK" dirty="0" err="1" smtClean="0"/>
              <a:t>casestory</a:t>
            </a:r>
            <a:r>
              <a:rPr lang="da-DK" dirty="0" smtClean="0"/>
              <a:t> 1 – fase 3</a:t>
            </a:r>
            <a:endParaRPr lang="da-DK" dirty="0"/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a-DK" dirty="0" smtClean="0"/>
              <a:t>Til alle</a:t>
            </a:r>
            <a:endParaRPr lang="da-DK" dirty="0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7" name="Pladsholder til tekst 1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a-DK" dirty="0"/>
              <a:t>Hvad gør I?</a:t>
            </a:r>
          </a:p>
          <a:p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29"/>
          </p:nvPr>
        </p:nvSpPr>
        <p:spPr>
          <a:xfrm>
            <a:off x="6474150" y="1748661"/>
            <a:ext cx="620696" cy="621663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22" name="Pladsholder til tekst 21"/>
          <p:cNvSpPr>
            <a:spLocks noGrp="1"/>
          </p:cNvSpPr>
          <p:nvPr>
            <p:ph type="body" sz="quarter" idx="30"/>
          </p:nvPr>
        </p:nvSpPr>
        <p:spPr>
          <a:xfrm>
            <a:off x="6630498" y="1863851"/>
            <a:ext cx="109521" cy="109521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23" name="Pladsholder til tekst 22"/>
          <p:cNvSpPr>
            <a:spLocks noGrp="1"/>
          </p:cNvSpPr>
          <p:nvPr>
            <p:ph type="body" sz="quarter" idx="31"/>
          </p:nvPr>
        </p:nvSpPr>
        <p:spPr>
          <a:xfrm>
            <a:off x="6474959" y="4675311"/>
            <a:ext cx="620696" cy="621663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24" name="Pladsholder til tekst 23"/>
          <p:cNvSpPr>
            <a:spLocks noGrp="1"/>
          </p:cNvSpPr>
          <p:nvPr>
            <p:ph type="body" sz="quarter" idx="32"/>
          </p:nvPr>
        </p:nvSpPr>
        <p:spPr>
          <a:xfrm>
            <a:off x="6835535" y="4930629"/>
            <a:ext cx="109521" cy="109521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25" name="Pladsholder til tekst 24"/>
          <p:cNvSpPr>
            <a:spLocks noGrp="1"/>
          </p:cNvSpPr>
          <p:nvPr>
            <p:ph type="body" sz="quarter" idx="33"/>
          </p:nvPr>
        </p:nvSpPr>
        <p:spPr>
          <a:xfrm>
            <a:off x="6474959" y="7580396"/>
            <a:ext cx="620696" cy="621663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26" name="Pladsholder til tekst 25"/>
          <p:cNvSpPr>
            <a:spLocks noGrp="1"/>
          </p:cNvSpPr>
          <p:nvPr>
            <p:ph type="body" sz="quarter" idx="34"/>
          </p:nvPr>
        </p:nvSpPr>
        <p:spPr>
          <a:xfrm>
            <a:off x="6685258" y="7977955"/>
            <a:ext cx="109521" cy="109521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3065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165EF-8489-BF45-A009-FD8B76C6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Beredskabsspil – </a:t>
            </a:r>
            <a:r>
              <a:rPr lang="da-DK" dirty="0" smtClean="0">
                <a:solidFill>
                  <a:schemeClr val="tx2"/>
                </a:solidFill>
              </a:rPr>
              <a:t>Handlingskort</a:t>
            </a:r>
            <a:r>
              <a:rPr lang="da-DK" dirty="0">
                <a:solidFill>
                  <a:schemeClr val="tx2"/>
                </a:solidFill>
              </a:rPr>
              <a:t/>
            </a:r>
            <a:br>
              <a:rPr lang="da-DK" dirty="0">
                <a:solidFill>
                  <a:schemeClr val="tx2"/>
                </a:solidFill>
              </a:rPr>
            </a:br>
            <a:r>
              <a:rPr lang="da-DK" b="0" dirty="0">
                <a:solidFill>
                  <a:schemeClr val="tx2"/>
                </a:solidFill>
              </a:rPr>
              <a:t>Fase 1</a:t>
            </a:r>
            <a:r>
              <a:rPr lang="da-DK" dirty="0">
                <a:solidFill>
                  <a:schemeClr val="tx2"/>
                </a:solidFill>
              </a:rPr>
              <a:t/>
            </a:r>
            <a:br>
              <a:rPr lang="da-DK" dirty="0">
                <a:solidFill>
                  <a:schemeClr val="tx2"/>
                </a:solidFill>
              </a:rPr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459859C-DA54-3944-842C-70FA14F1E9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da-DK" dirty="0"/>
              <a:t>Beskriv baggrunden for din handling, hvad du gør, hvem </a:t>
            </a:r>
          </a:p>
          <a:p>
            <a:r>
              <a:rPr lang="da-DK" dirty="0"/>
              <a:t>du involverer og hvorfor.</a:t>
            </a:r>
          </a:p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02E6130-EED3-6E42-9CD2-A21D3CBBB9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/>
              <a:t>Handling: 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96143A2C-67DD-6945-A527-F017FD424F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D1454BAD-A729-AD41-A722-C3CA19930DA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da-DK" dirty="0"/>
              <a:t>Beskriv baggrunden for din handling, hvad du gør, hvem </a:t>
            </a:r>
          </a:p>
          <a:p>
            <a:r>
              <a:rPr lang="da-DK" dirty="0"/>
              <a:t>du involverer og hvorfor.</a:t>
            </a:r>
          </a:p>
          <a:p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B8C56D3D-267B-BC41-87E1-CBDBD21EA32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/>
              <a:t>Handling: 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7ABB60B2-156F-0C47-A9C2-39A0B00BAE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27A57C03-981A-C34A-BD0B-D8E44AA30B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CCA550BB-F16C-9B44-A690-9E693B455CE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6001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165EF-8489-BF45-A009-FD8B76C6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Beredskabsspil – </a:t>
            </a:r>
            <a:r>
              <a:rPr lang="da-DK" dirty="0" smtClean="0">
                <a:solidFill>
                  <a:schemeClr val="tx2"/>
                </a:solidFill>
              </a:rPr>
              <a:t>Handlingskort</a:t>
            </a:r>
            <a:br>
              <a:rPr lang="da-DK" dirty="0" smtClean="0">
                <a:solidFill>
                  <a:schemeClr val="tx2"/>
                </a:solidFill>
              </a:rPr>
            </a:br>
            <a:r>
              <a:rPr lang="da-DK" b="0" dirty="0" smtClean="0">
                <a:solidFill>
                  <a:schemeClr val="tx2"/>
                </a:solidFill>
              </a:rPr>
              <a:t>Fase </a:t>
            </a:r>
            <a:r>
              <a:rPr lang="da-DK" b="0" dirty="0">
                <a:solidFill>
                  <a:schemeClr val="tx2"/>
                </a:solidFill>
              </a:rPr>
              <a:t>2</a:t>
            </a:r>
            <a:endParaRPr lang="da-DK" b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459859C-DA54-3944-842C-70FA14F1E9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Beskriv baggrunden for din handling, hvad du gør, hvem </a:t>
            </a:r>
          </a:p>
          <a:p>
            <a:r>
              <a:rPr lang="da-DK" dirty="0"/>
              <a:t>du involverer og hvorfor.</a:t>
            </a:r>
          </a:p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02E6130-EED3-6E42-9CD2-A21D3CBBB9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/>
              <a:t>Handling:  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D1454BAD-A729-AD41-A722-C3CA19930D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B8C56D3D-267B-BC41-87E1-CBDBD21EA3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/>
              <a:t>Beskriv baggrunden for din handling, hvad du gør, hvem </a:t>
            </a:r>
          </a:p>
          <a:p>
            <a:r>
              <a:rPr lang="da-DK" dirty="0"/>
              <a:t>du involverer og hvorfor.</a:t>
            </a:r>
          </a:p>
          <a:p>
            <a:endParaRPr lang="da-DK" dirty="0"/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6089DA5B-5642-BE40-AD03-4E7293919E8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/>
              <a:t>Handling: </a:t>
            </a:r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764A3932-E838-574D-9F93-9A1CDBAA3D1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3D6B147B-2F72-7E46-AA66-869FF90566C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DD3CC9CA-D1FA-094C-AE5C-CA46D1529D0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2980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165EF-8489-BF45-A009-FD8B76C6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Beredskabsspil – </a:t>
            </a:r>
            <a:r>
              <a:rPr lang="da-DK" dirty="0" smtClean="0">
                <a:solidFill>
                  <a:schemeClr val="tx2"/>
                </a:solidFill>
              </a:rPr>
              <a:t>Handlingskort</a:t>
            </a:r>
            <a:r>
              <a:rPr lang="da-DK" dirty="0">
                <a:solidFill>
                  <a:schemeClr val="tx2"/>
                </a:solidFill>
              </a:rPr>
              <a:t/>
            </a:r>
            <a:br>
              <a:rPr lang="da-DK" dirty="0">
                <a:solidFill>
                  <a:schemeClr val="tx2"/>
                </a:solidFill>
              </a:rPr>
            </a:br>
            <a:r>
              <a:rPr lang="da-DK" b="0" dirty="0">
                <a:solidFill>
                  <a:schemeClr val="tx2"/>
                </a:solidFill>
              </a:rPr>
              <a:t>Fase 3</a:t>
            </a:r>
            <a:r>
              <a:rPr lang="da-DK" dirty="0">
                <a:solidFill>
                  <a:schemeClr val="tx2"/>
                </a:solidFill>
              </a:rPr>
              <a:t/>
            </a:r>
            <a:br>
              <a:rPr lang="da-DK" dirty="0">
                <a:solidFill>
                  <a:schemeClr val="tx2"/>
                </a:solidFill>
              </a:rPr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459859C-DA54-3944-842C-70FA14F1E9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ln>
            <a:solidFill>
              <a:schemeClr val="accent2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da-DK" dirty="0"/>
              <a:t>Beskriv baggrunden for din handling, hvad du gør, hvem </a:t>
            </a:r>
          </a:p>
          <a:p>
            <a:r>
              <a:rPr lang="da-DK" dirty="0"/>
              <a:t>du involverer og hvorfor.</a:t>
            </a:r>
          </a:p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02E6130-EED3-6E42-9CD2-A21D3CBBB9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/>
              <a:t>Handling: 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D1454BAD-A729-AD41-A722-C3CA19930D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B8C56D3D-267B-BC41-87E1-CBDBD21EA3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/>
              <a:t>Beskriv baggrunden for din handling, hvad du gør, hvem </a:t>
            </a:r>
          </a:p>
          <a:p>
            <a:r>
              <a:rPr lang="da-DK" dirty="0"/>
              <a:t>du involverer og hvorfor.</a:t>
            </a:r>
          </a:p>
          <a:p>
            <a:endParaRPr lang="da-DK" dirty="0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93391818-66D9-2643-88DD-A37C79605AF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/>
              <a:t>Handling: 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7971CFBA-31AD-9348-832B-5052D99B3D8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1EB90127-ABC4-5044-94C9-E62105CB091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2205E1E8-5332-7E4E-8E23-8D452E5C16E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652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6E08B-C518-B54E-B37D-B5EC72C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Rollebeskrivelser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70E5E6A-659F-6E45-B3FA-34247DCC73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41188" y="2001977"/>
            <a:ext cx="1789492" cy="128587"/>
          </a:xfrm>
        </p:spPr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Rollebeskrivelse: 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3FEF5EE-B777-C24E-97B8-CD712A8AAC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Beredskabsleder</a:t>
            </a:r>
          </a:p>
        </p:txBody>
      </p:sp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00B18E66-DE7E-7B48-BAE2-AAD1F3288316}"/>
              </a:ext>
            </a:extLst>
          </p:cNvPr>
          <p:cNvSpPr>
            <a:spLocks noGrp="1" noChangeAspect="1"/>
          </p:cNvSpPr>
          <p:nvPr>
            <p:ph type="body" sz="quarter" idx="13"/>
          </p:nvPr>
        </p:nvSpPr>
        <p:spPr>
          <a:xfrm>
            <a:off x="6537620" y="1704806"/>
            <a:ext cx="539159" cy="540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a-DK" dirty="0"/>
          </a:p>
        </p:txBody>
      </p:sp>
      <p:sp>
        <p:nvSpPr>
          <p:cNvPr id="17" name="Pladsholder til tekst 16">
            <a:extLst>
              <a:ext uri="{FF2B5EF4-FFF2-40B4-BE49-F238E27FC236}">
                <a16:creationId xmlns:a16="http://schemas.microsoft.com/office/drawing/2014/main" id="{C3D0B5E4-D293-9447-AADF-931D3B6C7705}"/>
              </a:ext>
            </a:extLst>
          </p:cNvPr>
          <p:cNvSpPr>
            <a:spLocks noGrp="1" noChangeAspect="1"/>
          </p:cNvSpPr>
          <p:nvPr>
            <p:ph type="body" sz="quarter" idx="17"/>
          </p:nvPr>
        </p:nvSpPr>
        <p:spPr>
          <a:xfrm>
            <a:off x="6550008" y="6020548"/>
            <a:ext cx="539159" cy="54000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75B0049C-EF12-8E4E-98C2-E89FD2D0C12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har ansvaret for jeres interne og eksterne kommunikation i en krisesituation, og du indgår derfor i beredskabsledelsen med det særlige fokus. Din opgave er, at sikre information til alle relevante parter.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r>
              <a:rPr lang="da-DK" dirty="0">
                <a:solidFill>
                  <a:schemeClr val="tx2"/>
                </a:solidFill>
              </a:rPr>
              <a:t>Du skal udføre dit arbejde ud fra de retningslinjer, som er i beredskabsplanen med reference til beredskabslederen.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r>
              <a:rPr lang="da-DK" dirty="0">
                <a:solidFill>
                  <a:schemeClr val="tx2"/>
                </a:solidFill>
              </a:rPr>
              <a:t>Din funktion som kommunikationsansvarlig i beredskabsledelse aktiveres i det øjeblik, hvor beredskabet er aktiveret.</a:t>
            </a:r>
            <a:endParaRPr lang="da-DK" dirty="0"/>
          </a:p>
          <a:p>
            <a:endParaRPr lang="da-DK" dirty="0"/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E8BA9294-4DA4-0B48-A71A-0A14791272F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/>
              <a:t>Kommunikationsansvarlig</a:t>
            </a:r>
          </a:p>
          <a:p>
            <a:endParaRPr lang="da-DK" dirty="0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F8C215A5-18D9-5245-A069-238C1F5BCF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er leder af beredskabsledelsen, og du har derfor det overordnede ledelsesansvar i en krisesituation, hvor jeres forretningssystemer ikke kan anvendes. Din opgave er, at lede jer gennem krisen, og sikre dig, at I foretager de nødvendige handlinger, for at de kritiske funktioner, der er defineret i jeres beredskabsplan, kan opretholdes. Samtidig skal du sikre dig, at normal drift tilvejebringes så hurtigt som muligt.</a:t>
            </a:r>
          </a:p>
          <a:p>
            <a:r>
              <a:rPr lang="da-DK" dirty="0">
                <a:solidFill>
                  <a:schemeClr val="tx2"/>
                </a:solidFill>
              </a:rPr>
              <a:t> </a:t>
            </a:r>
          </a:p>
          <a:p>
            <a:r>
              <a:rPr lang="da-DK" dirty="0">
                <a:solidFill>
                  <a:schemeClr val="tx2"/>
                </a:solidFill>
              </a:rPr>
              <a:t>Du skal lede dit arbejde ud fra de retningslinjer, som er i beredskabsplanen, og din første opgave er at vurdere, om der reelt er et grundlag for at aktivere beredskabet.</a:t>
            </a:r>
          </a:p>
          <a:p>
            <a:endParaRPr lang="da-DK" dirty="0"/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5BCED314-184A-BF47-992F-D6647D07DEB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Rollebeskrivelse: </a:t>
            </a:r>
          </a:p>
        </p:txBody>
      </p:sp>
    </p:spTree>
    <p:extLst>
      <p:ext uri="{BB962C8B-B14F-4D97-AF65-F5344CB8AC3E}">
        <p14:creationId xmlns:p14="http://schemas.microsoft.com/office/powerpoint/2010/main" val="88456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90AE7DD3-6B96-3941-AB01-9177AA7317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570" y="1617303"/>
            <a:ext cx="6805279" cy="3729600"/>
          </a:xfrm>
        </p:spPr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er daglig leder af it-afdelingen, og du har dermed det ledelsesmæssige ansvar for de medarbejdere der drifter netværket. Du er derfor også den, som har den største faglighed i forhold til, at lave en teknisk vurdering af situationen.</a:t>
            </a:r>
          </a:p>
          <a:p>
            <a:r>
              <a:rPr lang="da-DK" dirty="0">
                <a:solidFill>
                  <a:schemeClr val="tx2"/>
                </a:solidFill>
              </a:rPr>
              <a:t> </a:t>
            </a:r>
          </a:p>
          <a:p>
            <a:r>
              <a:rPr lang="da-DK" dirty="0">
                <a:solidFill>
                  <a:schemeClr val="tx2"/>
                </a:solidFill>
              </a:rPr>
              <a:t>Du skal udføre dit arbejde i beredskabsledelsen ud fra de retningslinjer, der er i beredskabsplanen med reference til beredskabslederen.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r>
              <a:rPr lang="da-DK" dirty="0">
                <a:solidFill>
                  <a:schemeClr val="tx2"/>
                </a:solidFill>
              </a:rPr>
              <a:t>Din funktion som it-chef i beredskabsledelsen aktiveres i det øjeblik, hvor beredskabet er aktiveret.</a:t>
            </a:r>
            <a:endParaRPr lang="da-DK" dirty="0"/>
          </a:p>
          <a:p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D7583D8-B109-AB47-890A-CA8ECC6F42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er overordnet ansvarlig for et af myndighedens kritiske forretningsområder. Du er derfor også den, som har den største faglighed i forhold til at lave en vurdering af situationen i forhold til forretningen.</a:t>
            </a:r>
          </a:p>
          <a:p>
            <a:r>
              <a:rPr lang="da-DK" dirty="0">
                <a:solidFill>
                  <a:schemeClr val="tx2"/>
                </a:solidFill>
              </a:rPr>
              <a:t> </a:t>
            </a:r>
          </a:p>
          <a:p>
            <a:r>
              <a:rPr lang="da-DK" dirty="0">
                <a:solidFill>
                  <a:schemeClr val="tx2"/>
                </a:solidFill>
              </a:rPr>
              <a:t>Du skal udføre dit arbejde i krisestaben ud fra de retningslinjer, som er i beredskabsplanen med reference til beredskabslederen.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r>
              <a:rPr lang="da-DK" dirty="0">
                <a:solidFill>
                  <a:schemeClr val="tx2"/>
                </a:solidFill>
              </a:rPr>
              <a:t>Din funktion som fagchef i beredskabsledelsen aktiveres i det øjeblik, hvor beredskabet er aktiveret.</a:t>
            </a:r>
            <a:endParaRPr lang="da-DK" dirty="0"/>
          </a:p>
          <a:p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572AFC5-6C73-814F-8592-BBAAADBA5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Rollebeskrivelser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76E3BC2-1543-4449-8E26-4DE38E900E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>
                <a:solidFill>
                  <a:schemeClr val="tx2"/>
                </a:solidFill>
              </a:rPr>
              <a:t>Rollebeskrivelse: 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E678DF6F-C312-3046-A078-81723259BD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It-chef</a:t>
            </a:r>
            <a:r>
              <a:rPr lang="da-DK" sz="695" dirty="0"/>
              <a:t> </a:t>
            </a:r>
            <a:endParaRPr lang="da-DK" sz="1400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77837813-5900-854A-81D2-B8FF8B797C9D}"/>
              </a:ext>
            </a:extLst>
          </p:cNvPr>
          <p:cNvSpPr>
            <a:spLocks noGrp="1" noChangeAspect="1"/>
          </p:cNvSpPr>
          <p:nvPr>
            <p:ph type="body" sz="quarter" idx="17"/>
          </p:nvPr>
        </p:nvSpPr>
        <p:spPr>
          <a:xfrm>
            <a:off x="6550008" y="6020548"/>
            <a:ext cx="539159" cy="540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FBD4FB7B-583A-DB48-B6C1-6E35B7D81F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/>
              <a:t>Fagchef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70E8CBF9-8F4A-4246-AD6D-D79D1AEC8CC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3" name="Pladsholder til tekst 18">
            <a:extLst>
              <a:ext uri="{FF2B5EF4-FFF2-40B4-BE49-F238E27FC236}">
                <a16:creationId xmlns:a16="http://schemas.microsoft.com/office/drawing/2014/main" id="{1C1D1594-95F4-804E-928F-5A373E14FED9}"/>
              </a:ext>
            </a:extLst>
          </p:cNvPr>
          <p:cNvSpPr txBox="1">
            <a:spLocks noChangeAspect="1"/>
          </p:cNvSpPr>
          <p:nvPr/>
        </p:nvSpPr>
        <p:spPr>
          <a:xfrm>
            <a:off x="6566879" y="1704806"/>
            <a:ext cx="539160" cy="540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vert="horz" lIns="0" tIns="0" rIns="0" bIns="0" rtlCol="0">
            <a:noAutofit/>
          </a:bodyPr>
          <a:lstStyle>
            <a:lvl1pPr marL="0" indent="0" algn="l" defTabSz="2692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kern="1200">
                <a:solidFill>
                  <a:srgbClr val="3435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1941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569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1196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822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0449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5076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9704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4331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71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98D54095-C78E-7F4D-854C-2E393C9D02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indgår som koordinator i beredskabsledelsen. Du bistår beredskabslederen, og sikrer koordinering af de enkelte aktiviteter.</a:t>
            </a:r>
          </a:p>
          <a:p>
            <a:r>
              <a:rPr lang="da-DK" dirty="0">
                <a:solidFill>
                  <a:schemeClr val="tx2"/>
                </a:solidFill>
              </a:rPr>
              <a:t> </a:t>
            </a:r>
          </a:p>
          <a:p>
            <a:r>
              <a:rPr lang="da-DK" dirty="0">
                <a:solidFill>
                  <a:schemeClr val="tx2"/>
                </a:solidFill>
              </a:rPr>
              <a:t>Du skal udføre dit arbejde i krisestaben ud fra de retningslinjer, som er i beredskabsplanen med reference til beredskabslederen.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r>
              <a:rPr lang="da-DK" dirty="0">
                <a:solidFill>
                  <a:schemeClr val="tx2"/>
                </a:solidFill>
              </a:rPr>
              <a:t>Din funktion som koordinator i beredskabsledelsen aktiveres i det øjeblik, hvor beredskabet er aktiveret.</a:t>
            </a:r>
            <a:endParaRPr lang="da-DK" dirty="0"/>
          </a:p>
          <a:p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18B95E5-068C-234D-97B0-1430AF1EF3C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er organisationens DPO, og du indgår som rådgiver i beredskabsledelsen i det omfang, behandling af persondata er berørt af krisen.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r>
              <a:rPr lang="da-DK" dirty="0">
                <a:solidFill>
                  <a:schemeClr val="tx2"/>
                </a:solidFill>
              </a:rPr>
              <a:t>Du skal løbende vurdere konsekvenserne for persondata, og rådgive om korrekt håndtering af situationen i forhold til behandling af persondata.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r>
              <a:rPr lang="da-DK" dirty="0">
                <a:solidFill>
                  <a:schemeClr val="tx2"/>
                </a:solidFill>
              </a:rPr>
              <a:t>Modsat de øvrige deltagere refererer du ikke nødvendigvis til beredskabsledelsen, men følger i stedet dine normale referencer.</a:t>
            </a:r>
          </a:p>
          <a:p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8AC1C3A-DD0E-3B4E-9800-772B0844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Rollebeskrivelser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7E77CC4-130D-9B4B-B5E7-FDE584FD37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Rollebeskrivelse: 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FB40A54F-F00A-6C4B-88E3-86F449CE82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Beredskabskoordinator</a:t>
            </a:r>
            <a:endParaRPr lang="da-DK" sz="1400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DBA26911-016A-094A-9E26-625B71BB051D}"/>
              </a:ext>
            </a:extLst>
          </p:cNvPr>
          <p:cNvSpPr>
            <a:spLocks noGrp="1" noChangeAspect="1"/>
          </p:cNvSpPr>
          <p:nvPr>
            <p:ph type="body" sz="quarter" idx="13"/>
          </p:nvPr>
        </p:nvSpPr>
        <p:spPr>
          <a:xfrm>
            <a:off x="6590348" y="1710868"/>
            <a:ext cx="540000" cy="566893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a-DK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AAE3F932-C2D0-3543-BC92-F28CEF24530F}"/>
              </a:ext>
            </a:extLst>
          </p:cNvPr>
          <p:cNvSpPr>
            <a:spLocks noGrp="1" noChangeAspect="1"/>
          </p:cNvSpPr>
          <p:nvPr>
            <p:ph type="body" sz="quarter" idx="17"/>
          </p:nvPr>
        </p:nvSpPr>
        <p:spPr>
          <a:xfrm>
            <a:off x="6550008" y="6020548"/>
            <a:ext cx="539159" cy="540000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CA1EDB6-6977-A049-8A72-2388C7BAE74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1188" y="6391416"/>
            <a:ext cx="4429526" cy="288714"/>
          </a:xfrm>
        </p:spPr>
        <p:txBody>
          <a:bodyPr/>
          <a:lstStyle/>
          <a:p>
            <a:r>
              <a:rPr lang="da-DK" dirty="0"/>
              <a:t>Databeskyttelsesrådgiver (DPO)</a:t>
            </a:r>
            <a:r>
              <a:rPr lang="da-DK" sz="695" dirty="0"/>
              <a:t> </a:t>
            </a:r>
            <a:endParaRPr lang="da-DK" sz="1400" dirty="0"/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D7F35FE9-A99A-0A4A-8E91-F4010AD546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3238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01D3E27D-ECBE-754C-A861-5E52700F40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opretter og vedligeholder en hændelseslog. I denne simulation gør du det ved, at du sammenholder indspilskort og de handlingskort, der sættes på væggen undervejs i spillet. 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r>
              <a:rPr lang="da-DK" dirty="0">
                <a:solidFill>
                  <a:schemeClr val="tx2"/>
                </a:solidFill>
              </a:rPr>
              <a:t>Under den efterfølgende evaluering er det din opgave, at komme med dine refleksioner over forløbet, og således have en særlig funktion i forhold til at sikre, at evalueringen kommer hele vejen rundt.</a:t>
            </a:r>
          </a:p>
          <a:p>
            <a:endParaRPr lang="da-DK" dirty="0">
              <a:solidFill>
                <a:schemeClr val="tx2"/>
              </a:solidFill>
            </a:endParaRPr>
          </a:p>
          <a:p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CC340E7-91C1-4F48-9513-BC45CB81642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(Udfyld selv)</a:t>
            </a:r>
            <a:endParaRPr lang="da-DK" dirty="0"/>
          </a:p>
          <a:p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A1FFDD-0275-9042-8887-050810317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Rollebeskrivelser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55F59149-4AA9-5C4A-97CC-9C30CC4EB08C}"/>
              </a:ext>
            </a:extLst>
          </p:cNvPr>
          <p:cNvSpPr>
            <a:spLocks noGrp="1" noChangeAspect="1"/>
          </p:cNvSpPr>
          <p:nvPr>
            <p:ph type="body" sz="quarter" idx="13"/>
          </p:nvPr>
        </p:nvSpPr>
        <p:spPr>
          <a:xfrm>
            <a:off x="6590349" y="1710868"/>
            <a:ext cx="539159" cy="540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a-DK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2CB89482-8E8D-5C4B-8E2B-E536081C18F4}"/>
              </a:ext>
            </a:extLst>
          </p:cNvPr>
          <p:cNvSpPr>
            <a:spLocks noGrp="1" noChangeAspect="1"/>
          </p:cNvSpPr>
          <p:nvPr>
            <p:ph type="body" sz="quarter" idx="17"/>
          </p:nvPr>
        </p:nvSpPr>
        <p:spPr>
          <a:xfrm>
            <a:off x="6550008" y="6020548"/>
            <a:ext cx="539159" cy="540000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6D001DB2-4B66-3E4F-90B5-EFE3EA0859B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/>
              <a:t>(Udfyld selv)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2AF9BAB5-476B-D045-8FA9-D257F97BB3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Logfører / sekretær</a:t>
            </a:r>
            <a:endParaRPr lang="da-DK" sz="1400" dirty="0"/>
          </a:p>
        </p:txBody>
      </p:sp>
      <p:sp>
        <p:nvSpPr>
          <p:cNvPr id="17" name="Pladsholder til tekst 16">
            <a:extLst>
              <a:ext uri="{FF2B5EF4-FFF2-40B4-BE49-F238E27FC236}">
                <a16:creationId xmlns:a16="http://schemas.microsoft.com/office/drawing/2014/main" id="{5F1A24FF-C036-AC42-B220-3CA9B6579E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9" name="Pladsholder til tekst 18">
            <a:extLst>
              <a:ext uri="{FF2B5EF4-FFF2-40B4-BE49-F238E27FC236}">
                <a16:creationId xmlns:a16="http://schemas.microsoft.com/office/drawing/2014/main" id="{75E30320-AED4-3349-846A-BF42527D84C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A20A270-5CF4-1641-ACD2-2EAB398CA878}"/>
              </a:ext>
            </a:extLst>
          </p:cNvPr>
          <p:cNvSpPr txBox="1"/>
          <p:nvPr/>
        </p:nvSpPr>
        <p:spPr>
          <a:xfrm>
            <a:off x="-1237129" y="788535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da-DK" sz="1200" dirty="0" err="1">
              <a:solidFill>
                <a:srgbClr val="343536"/>
              </a:solidFill>
              <a:ea typeface="Work Sans" charset="0"/>
              <a:cs typeface="Work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17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>
            <a:extLst>
              <a:ext uri="{FF2B5EF4-FFF2-40B4-BE49-F238E27FC236}">
                <a16:creationId xmlns:a16="http://schemas.microsoft.com/office/drawing/2014/main" id="{8F68DAE3-EEE0-3244-9F0E-2A63CBA6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</a:t>
            </a:r>
            <a:r>
              <a:rPr lang="da-DK" dirty="0" err="1"/>
              <a:t>Indspilskort</a:t>
            </a:r>
            <a:r>
              <a:rPr lang="da-DK" dirty="0"/>
              <a:t/>
            </a:r>
            <a:br>
              <a:rPr lang="da-DK" dirty="0"/>
            </a:br>
            <a:r>
              <a:rPr lang="da-DK" b="0" dirty="0" err="1" smtClean="0"/>
              <a:t>Casestory</a:t>
            </a:r>
            <a:r>
              <a:rPr lang="da-DK" b="0" dirty="0" smtClean="0"/>
              <a:t> </a:t>
            </a:r>
            <a:r>
              <a:rPr lang="da-DK" b="0" dirty="0"/>
              <a:t>1</a:t>
            </a:r>
            <a:endParaRPr lang="da-DK" dirty="0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8FFDB45B-5BEB-7D4D-90BD-04FB1EB9B7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får besked fra </a:t>
            </a:r>
            <a:r>
              <a:rPr lang="da-DK" dirty="0" err="1">
                <a:solidFill>
                  <a:schemeClr val="tx2"/>
                </a:solidFill>
              </a:rPr>
              <a:t>servicedesken</a:t>
            </a:r>
            <a:r>
              <a:rPr lang="da-DK" dirty="0">
                <a:solidFill>
                  <a:schemeClr val="tx2"/>
                </a:solidFill>
              </a:rPr>
              <a:t> om, at der fortsat mangler information om nedbruddet i en del afdelinger. </a:t>
            </a:r>
            <a:r>
              <a:rPr lang="da-DK" dirty="0" err="1" smtClean="0">
                <a:solidFill>
                  <a:schemeClr val="tx2"/>
                </a:solidFill>
              </a:rPr>
              <a:t>Servicedesken</a:t>
            </a:r>
            <a:r>
              <a:rPr lang="da-DK" dirty="0" smtClean="0">
                <a:solidFill>
                  <a:schemeClr val="tx2"/>
                </a:solidFill>
              </a:rPr>
              <a:t> </a:t>
            </a:r>
            <a:r>
              <a:rPr lang="da-DK" dirty="0" smtClean="0">
                <a:solidFill>
                  <a:schemeClr val="tx2"/>
                </a:solidFill>
              </a:rPr>
              <a:t>bliver </a:t>
            </a:r>
            <a:r>
              <a:rPr lang="da-DK" dirty="0">
                <a:solidFill>
                  <a:schemeClr val="tx2"/>
                </a:solidFill>
              </a:rPr>
              <a:t>opsøgt af medarbejdere fra forskellige steder i organisationen, der siger, at de ikke har modtaget nogen information </a:t>
            </a:r>
            <a:r>
              <a:rPr lang="da-DK" dirty="0" smtClean="0">
                <a:solidFill>
                  <a:schemeClr val="tx2"/>
                </a:solidFill>
              </a:rPr>
              <a:t>overhovedet, og </a:t>
            </a:r>
            <a:r>
              <a:rPr lang="da-DK" dirty="0" smtClean="0">
                <a:solidFill>
                  <a:schemeClr val="tx2"/>
                </a:solidFill>
              </a:rPr>
              <a:t>at det forstyrrer </a:t>
            </a:r>
            <a:r>
              <a:rPr lang="da-DK" dirty="0" smtClean="0">
                <a:solidFill>
                  <a:schemeClr val="tx2"/>
                </a:solidFill>
              </a:rPr>
              <a:t>deres arbejdsgang.</a:t>
            </a:r>
            <a:endParaRPr lang="da-DK" dirty="0">
              <a:solidFill>
                <a:schemeClr val="tx2"/>
              </a:solidFill>
            </a:endParaRPr>
          </a:p>
          <a:p>
            <a:endParaRPr lang="da-DK" dirty="0"/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CE1A6E75-C4EE-6846-88CF-26CD0E9228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1</a:t>
            </a:r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BF35039D-5DEF-2A40-BEAE-CFF1462987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Til den kommunikationsansvarlige</a:t>
            </a:r>
          </a:p>
          <a:p>
            <a:endParaRPr lang="da-DK" dirty="0"/>
          </a:p>
        </p:txBody>
      </p:sp>
      <p:sp>
        <p:nvSpPr>
          <p:cNvPr id="25" name="Pladsholder til tekst 24">
            <a:extLst>
              <a:ext uri="{FF2B5EF4-FFF2-40B4-BE49-F238E27FC236}">
                <a16:creationId xmlns:a16="http://schemas.microsoft.com/office/drawing/2014/main" id="{A8F63DE1-D11F-4E4C-A5C3-23F853B459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6" name="Pladsholder til tekst 25">
            <a:extLst>
              <a:ext uri="{FF2B5EF4-FFF2-40B4-BE49-F238E27FC236}">
                <a16:creationId xmlns:a16="http://schemas.microsoft.com/office/drawing/2014/main" id="{A2909B98-7CC8-6745-8EB8-E4AE263F7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29" name="Pladsholder til tekst 28">
            <a:extLst>
              <a:ext uri="{FF2B5EF4-FFF2-40B4-BE49-F238E27FC236}">
                <a16:creationId xmlns:a16="http://schemas.microsoft.com/office/drawing/2014/main" id="{6EE844B5-F45B-1246-AA14-180E6567E5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bliver ringet op af ledelsessekretariatet, som fortæller dig, at de bliver kimet ned af journalister, der beder om </a:t>
            </a:r>
            <a:r>
              <a:rPr lang="da-DK" dirty="0" smtClean="0">
                <a:solidFill>
                  <a:schemeClr val="tx2"/>
                </a:solidFill>
              </a:rPr>
              <a:t>en udtalelse fra direktøren. Ledelsessekretariatet </a:t>
            </a:r>
            <a:r>
              <a:rPr lang="da-DK" dirty="0" smtClean="0">
                <a:solidFill>
                  <a:schemeClr val="tx2"/>
                </a:solidFill>
              </a:rPr>
              <a:t>melder, </a:t>
            </a:r>
            <a:r>
              <a:rPr lang="da-DK" dirty="0" smtClean="0">
                <a:solidFill>
                  <a:schemeClr val="tx2"/>
                </a:solidFill>
              </a:rPr>
              <a:t>at der ikke har været nogen klar melding om, hvem der i situationen repræsenterer myndigheden</a:t>
            </a:r>
            <a:r>
              <a:rPr lang="da-DK" dirty="0" smtClean="0">
                <a:solidFill>
                  <a:schemeClr val="tx2"/>
                </a:solidFill>
              </a:rPr>
              <a:t>.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0" name="Pladsholder til tekst 29">
            <a:extLst>
              <a:ext uri="{FF2B5EF4-FFF2-40B4-BE49-F238E27FC236}">
                <a16:creationId xmlns:a16="http://schemas.microsoft.com/office/drawing/2014/main" id="{41AC94F8-C98E-6A4E-B746-42FCFB3DED1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2</a:t>
            </a:r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65A0E90A-1808-D94A-89A7-92EF072BFA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/>
              <a:t>Til den kommunikationsansvarlige</a:t>
            </a:r>
          </a:p>
          <a:p>
            <a:endParaRPr lang="da-DK" dirty="0"/>
          </a:p>
        </p:txBody>
      </p:sp>
      <p:sp>
        <p:nvSpPr>
          <p:cNvPr id="32" name="Pladsholder til tekst 31">
            <a:extLst>
              <a:ext uri="{FF2B5EF4-FFF2-40B4-BE49-F238E27FC236}">
                <a16:creationId xmlns:a16="http://schemas.microsoft.com/office/drawing/2014/main" id="{22D1280D-A898-3143-81BD-A8C380D69D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D7407F6E-AAD1-3340-8C24-EE5C99AD11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C4188EB-E7FD-7347-9ED2-CCC782A58AF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Netværksleverandøren kontakter dig med henblik på at lave en fælles pressestrategi i forlængelse af hændelsen</a:t>
            </a:r>
            <a:r>
              <a:rPr lang="da-DK" dirty="0" smtClean="0">
                <a:solidFill>
                  <a:schemeClr val="tx2"/>
                </a:solidFill>
              </a:rPr>
              <a:t>. De har allerede udtalt sig på egne vegne, men er i tvivl om hvordan journalisten vil vinkle historien.</a:t>
            </a:r>
            <a:endParaRPr lang="da-DK" dirty="0">
              <a:solidFill>
                <a:schemeClr val="tx2"/>
              </a:solidFill>
            </a:endParaRPr>
          </a:p>
        </p:txBody>
      </p:sp>
      <p:sp>
        <p:nvSpPr>
          <p:cNvPr id="36" name="Pladsholder til tekst 35">
            <a:extLst>
              <a:ext uri="{FF2B5EF4-FFF2-40B4-BE49-F238E27FC236}">
                <a16:creationId xmlns:a16="http://schemas.microsoft.com/office/drawing/2014/main" id="{0898E79F-2595-1246-B8A8-C23095AFFB1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3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A274F440-38CE-BD4B-8619-E28336FD25A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a-DK" dirty="0"/>
              <a:t>Til den kommunikationsansvarlige</a:t>
            </a:r>
          </a:p>
          <a:p>
            <a:endParaRPr lang="da-DK" dirty="0"/>
          </a:p>
        </p:txBody>
      </p:sp>
      <p:sp>
        <p:nvSpPr>
          <p:cNvPr id="38" name="Pladsholder til tekst 37">
            <a:extLst>
              <a:ext uri="{FF2B5EF4-FFF2-40B4-BE49-F238E27FC236}">
                <a16:creationId xmlns:a16="http://schemas.microsoft.com/office/drawing/2014/main" id="{97E77260-6556-5640-8910-857F737FEB8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9" name="Pladsholder til tekst 38">
            <a:extLst>
              <a:ext uri="{FF2B5EF4-FFF2-40B4-BE49-F238E27FC236}">
                <a16:creationId xmlns:a16="http://schemas.microsoft.com/office/drawing/2014/main" id="{5E986EF5-EDFC-3945-9183-063683955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0" name="Pladsholder til tekst 39">
            <a:extLst>
              <a:ext uri="{FF2B5EF4-FFF2-40B4-BE49-F238E27FC236}">
                <a16:creationId xmlns:a16="http://schemas.microsoft.com/office/drawing/2014/main" id="{691A950E-96EA-4447-B6CB-E9CB2A5566C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1" name="Pladsholder til tekst 40">
            <a:extLst>
              <a:ext uri="{FF2B5EF4-FFF2-40B4-BE49-F238E27FC236}">
                <a16:creationId xmlns:a16="http://schemas.microsoft.com/office/drawing/2014/main" id="{B2EEBA4D-2678-974C-9B34-27BA336BA44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2" name="Pladsholder til tekst 41">
            <a:extLst>
              <a:ext uri="{FF2B5EF4-FFF2-40B4-BE49-F238E27FC236}">
                <a16:creationId xmlns:a16="http://schemas.microsoft.com/office/drawing/2014/main" id="{B2880F48-F852-7F45-878D-1E8C7AF9924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3" name="Pladsholder til tekst 42">
            <a:extLst>
              <a:ext uri="{FF2B5EF4-FFF2-40B4-BE49-F238E27FC236}">
                <a16:creationId xmlns:a16="http://schemas.microsoft.com/office/drawing/2014/main" id="{07FE7010-4C15-0A45-9D2E-864467DB5B1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4" name="Pladsholder til tekst 43">
            <a:extLst>
              <a:ext uri="{FF2B5EF4-FFF2-40B4-BE49-F238E27FC236}">
                <a16:creationId xmlns:a16="http://schemas.microsoft.com/office/drawing/2014/main" id="{DDFB632A-6C8A-EF4F-AA3E-187548ADE24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5" name="Pladsholder til tekst 44">
            <a:extLst>
              <a:ext uri="{FF2B5EF4-FFF2-40B4-BE49-F238E27FC236}">
                <a16:creationId xmlns:a16="http://schemas.microsoft.com/office/drawing/2014/main" id="{70EC9DE1-CF8F-9443-920E-06B6F1CD7F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6" name="Pladsholder til tekst 8">
            <a:extLst>
              <a:ext uri="{FF2B5EF4-FFF2-40B4-BE49-F238E27FC236}">
                <a16:creationId xmlns:a16="http://schemas.microsoft.com/office/drawing/2014/main" id="{D67BEBDE-1672-BE47-AC91-E7223CCA0CC8}"/>
              </a:ext>
            </a:extLst>
          </p:cNvPr>
          <p:cNvSpPr txBox="1">
            <a:spLocks/>
          </p:cNvSpPr>
          <p:nvPr/>
        </p:nvSpPr>
        <p:spPr>
          <a:xfrm>
            <a:off x="6520632" y="4730500"/>
            <a:ext cx="514383" cy="51518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>
            <a:noAutofit/>
          </a:bodyPr>
          <a:lstStyle>
            <a:lvl1pPr marL="0" indent="0" algn="l" defTabSz="2692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kern="1200">
                <a:solidFill>
                  <a:srgbClr val="3435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1941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569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1196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822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0449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5076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9704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4331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  <p:sp>
        <p:nvSpPr>
          <p:cNvPr id="47" name="Pladsholder til tekst 8">
            <a:extLst>
              <a:ext uri="{FF2B5EF4-FFF2-40B4-BE49-F238E27FC236}">
                <a16:creationId xmlns:a16="http://schemas.microsoft.com/office/drawing/2014/main" id="{A1362F13-26E9-FF45-9C06-8BB5F2EE7BB6}"/>
              </a:ext>
            </a:extLst>
          </p:cNvPr>
          <p:cNvSpPr txBox="1">
            <a:spLocks/>
          </p:cNvSpPr>
          <p:nvPr/>
        </p:nvSpPr>
        <p:spPr>
          <a:xfrm>
            <a:off x="6520632" y="7645150"/>
            <a:ext cx="514383" cy="51518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>
            <a:noAutofit/>
          </a:bodyPr>
          <a:lstStyle>
            <a:lvl1pPr marL="0" indent="0" algn="l" defTabSz="2692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kern="1200">
                <a:solidFill>
                  <a:srgbClr val="3435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1941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569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1196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822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0449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5076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9704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4331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  <p:sp>
        <p:nvSpPr>
          <p:cNvPr id="48" name="Pladsholder til tekst 8">
            <a:extLst>
              <a:ext uri="{FF2B5EF4-FFF2-40B4-BE49-F238E27FC236}">
                <a16:creationId xmlns:a16="http://schemas.microsoft.com/office/drawing/2014/main" id="{C995B44E-D409-1240-8587-C7C6BBCF9DF5}"/>
              </a:ext>
            </a:extLst>
          </p:cNvPr>
          <p:cNvSpPr txBox="1">
            <a:spLocks/>
          </p:cNvSpPr>
          <p:nvPr/>
        </p:nvSpPr>
        <p:spPr>
          <a:xfrm>
            <a:off x="6520632" y="1796800"/>
            <a:ext cx="514383" cy="51518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>
            <a:noAutofit/>
          </a:bodyPr>
          <a:lstStyle>
            <a:lvl1pPr marL="0" indent="0" algn="l" defTabSz="2692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kern="1200">
                <a:solidFill>
                  <a:srgbClr val="3435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1941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569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1196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822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0449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5076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9704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4331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010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>
            <a:extLst>
              <a:ext uri="{FF2B5EF4-FFF2-40B4-BE49-F238E27FC236}">
                <a16:creationId xmlns:a16="http://schemas.microsoft.com/office/drawing/2014/main" id="{8F68DAE3-EEE0-3244-9F0E-2A63CBA6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</a:t>
            </a:r>
            <a:r>
              <a:rPr lang="da-DK" dirty="0" err="1"/>
              <a:t>Indspilskort</a:t>
            </a:r>
            <a:r>
              <a:rPr lang="da-DK" dirty="0"/>
              <a:t/>
            </a:r>
            <a:br>
              <a:rPr lang="da-DK" dirty="0"/>
            </a:br>
            <a:r>
              <a:rPr lang="da-DK" b="0" dirty="0" err="1" smtClean="0"/>
              <a:t>Casestory</a:t>
            </a:r>
            <a:r>
              <a:rPr lang="da-DK" b="0" dirty="0" smtClean="0"/>
              <a:t> </a:t>
            </a:r>
            <a:r>
              <a:rPr lang="da-DK" b="0" dirty="0"/>
              <a:t>1</a:t>
            </a:r>
            <a:endParaRPr lang="da-DK" dirty="0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8FFDB45B-5BEB-7D4D-90BD-04FB1EB9B7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bliver informereret om, at den sædvanlige netværksleverandør ikke kan stille med de nødvendige kompetencer til at løse opgaven, og </a:t>
            </a:r>
            <a:r>
              <a:rPr lang="da-DK" dirty="0" err="1">
                <a:solidFill>
                  <a:schemeClr val="tx2"/>
                </a:solidFill>
              </a:rPr>
              <a:t>servicedesken</a:t>
            </a:r>
            <a:r>
              <a:rPr lang="da-DK" dirty="0">
                <a:solidFill>
                  <a:schemeClr val="tx2"/>
                </a:solidFill>
              </a:rPr>
              <a:t> beder derfor om tilladelse til at kontakte en anden leverandør.</a:t>
            </a:r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CE1A6E75-C4EE-6846-88CF-26CD0E9228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1</a:t>
            </a:r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BF35039D-5DEF-2A40-BEAE-CFF1462987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Til it-chefen</a:t>
            </a:r>
          </a:p>
        </p:txBody>
      </p:sp>
      <p:sp>
        <p:nvSpPr>
          <p:cNvPr id="25" name="Pladsholder til tekst 24">
            <a:extLst>
              <a:ext uri="{FF2B5EF4-FFF2-40B4-BE49-F238E27FC236}">
                <a16:creationId xmlns:a16="http://schemas.microsoft.com/office/drawing/2014/main" id="{A8F63DE1-D11F-4E4C-A5C3-23F853B459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6" name="Pladsholder til tekst 25">
            <a:extLst>
              <a:ext uri="{FF2B5EF4-FFF2-40B4-BE49-F238E27FC236}">
                <a16:creationId xmlns:a16="http://schemas.microsoft.com/office/drawing/2014/main" id="{A2909B98-7CC8-6745-8EB8-E4AE263F7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29" name="Pladsholder til tekst 28">
            <a:extLst>
              <a:ext uri="{FF2B5EF4-FFF2-40B4-BE49-F238E27FC236}">
                <a16:creationId xmlns:a16="http://schemas.microsoft.com/office/drawing/2014/main" id="{6EE844B5-F45B-1246-AA14-180E6567E5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Fra </a:t>
            </a:r>
            <a:r>
              <a:rPr lang="da-DK" dirty="0" err="1">
                <a:solidFill>
                  <a:schemeClr val="tx2"/>
                </a:solidFill>
              </a:rPr>
              <a:t>servicedesken</a:t>
            </a:r>
            <a:r>
              <a:rPr lang="da-DK" dirty="0">
                <a:solidFill>
                  <a:schemeClr val="tx2"/>
                </a:solidFill>
              </a:rPr>
              <a:t> får du besked om, at der er fundet en ny hovedswitch, og </a:t>
            </a:r>
            <a:r>
              <a:rPr lang="da-DK" dirty="0" smtClean="0">
                <a:solidFill>
                  <a:schemeClr val="tx2"/>
                </a:solidFill>
              </a:rPr>
              <a:t>at et </a:t>
            </a:r>
            <a:r>
              <a:rPr lang="da-DK" dirty="0">
                <a:solidFill>
                  <a:schemeClr val="tx2"/>
                </a:solidFill>
              </a:rPr>
              <a:t>bud </a:t>
            </a:r>
            <a:r>
              <a:rPr lang="da-DK" dirty="0" smtClean="0">
                <a:solidFill>
                  <a:schemeClr val="tx2"/>
                </a:solidFill>
              </a:rPr>
              <a:t>nu er på </a:t>
            </a:r>
            <a:r>
              <a:rPr lang="da-DK" dirty="0">
                <a:solidFill>
                  <a:schemeClr val="tx2"/>
                </a:solidFill>
              </a:rPr>
              <a:t>vej med den. </a:t>
            </a:r>
            <a:r>
              <a:rPr lang="da-DK" dirty="0" smtClean="0">
                <a:solidFill>
                  <a:schemeClr val="tx2"/>
                </a:solidFill>
              </a:rPr>
              <a:t>Før den er fremme, sat op og har fået testet væsentlige </a:t>
            </a:r>
            <a:r>
              <a:rPr lang="da-DK" dirty="0" err="1" smtClean="0">
                <a:solidFill>
                  <a:schemeClr val="tx2"/>
                </a:solidFill>
              </a:rPr>
              <a:t>funktionaliteter</a:t>
            </a:r>
            <a:r>
              <a:rPr lang="da-DK" dirty="0" smtClean="0">
                <a:solidFill>
                  <a:schemeClr val="tx2"/>
                </a:solidFill>
              </a:rPr>
              <a:t> er tidsestimatet, at der går ca. 14 timer. Det betyder</a:t>
            </a:r>
            <a:r>
              <a:rPr lang="da-DK" dirty="0" smtClean="0">
                <a:solidFill>
                  <a:schemeClr val="tx2"/>
                </a:solidFill>
              </a:rPr>
              <a:t>, at der skal hyres ekstra personel ind i nat.</a:t>
            </a:r>
            <a:endParaRPr lang="da-DK" dirty="0">
              <a:solidFill>
                <a:schemeClr val="tx2"/>
              </a:solidFill>
            </a:endParaRPr>
          </a:p>
          <a:p>
            <a:endParaRPr lang="da-DK" dirty="0"/>
          </a:p>
        </p:txBody>
      </p:sp>
      <p:sp>
        <p:nvSpPr>
          <p:cNvPr id="30" name="Pladsholder til tekst 29">
            <a:extLst>
              <a:ext uri="{FF2B5EF4-FFF2-40B4-BE49-F238E27FC236}">
                <a16:creationId xmlns:a16="http://schemas.microsoft.com/office/drawing/2014/main" id="{41AC94F8-C98E-6A4E-B746-42FCFB3DED1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2</a:t>
            </a:r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65A0E90A-1808-D94A-89A7-92EF072BFA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/>
              <a:t>Til it-chefen</a:t>
            </a:r>
          </a:p>
        </p:txBody>
      </p:sp>
      <p:sp>
        <p:nvSpPr>
          <p:cNvPr id="32" name="Pladsholder til tekst 31">
            <a:extLst>
              <a:ext uri="{FF2B5EF4-FFF2-40B4-BE49-F238E27FC236}">
                <a16:creationId xmlns:a16="http://schemas.microsoft.com/office/drawing/2014/main" id="{22D1280D-A898-3143-81BD-A8C380D69D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D7407F6E-AAD1-3340-8C24-EE5C99AD11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C4188EB-E7FD-7347-9ED2-CCC782A58AF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får nu besked om, at den nye hovedswitch er installeret og er i normal drift. Det forventes, at normal adgang til alle systemer vil være reetableret indenfor et par minutter.</a:t>
            </a:r>
          </a:p>
          <a:p>
            <a:endParaRPr lang="da-DK" dirty="0"/>
          </a:p>
        </p:txBody>
      </p:sp>
      <p:sp>
        <p:nvSpPr>
          <p:cNvPr id="36" name="Pladsholder til tekst 35">
            <a:extLst>
              <a:ext uri="{FF2B5EF4-FFF2-40B4-BE49-F238E27FC236}">
                <a16:creationId xmlns:a16="http://schemas.microsoft.com/office/drawing/2014/main" id="{0898E79F-2595-1246-B8A8-C23095AFFB1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3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A274F440-38CE-BD4B-8619-E28336FD25A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a-DK" dirty="0"/>
              <a:t>Til it-chefen</a:t>
            </a:r>
          </a:p>
        </p:txBody>
      </p:sp>
      <p:sp>
        <p:nvSpPr>
          <p:cNvPr id="38" name="Pladsholder til tekst 37">
            <a:extLst>
              <a:ext uri="{FF2B5EF4-FFF2-40B4-BE49-F238E27FC236}">
                <a16:creationId xmlns:a16="http://schemas.microsoft.com/office/drawing/2014/main" id="{97E77260-6556-5640-8910-857F737FEB8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9" name="Pladsholder til tekst 38">
            <a:extLst>
              <a:ext uri="{FF2B5EF4-FFF2-40B4-BE49-F238E27FC236}">
                <a16:creationId xmlns:a16="http://schemas.microsoft.com/office/drawing/2014/main" id="{5E986EF5-EDFC-3945-9183-063683955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0" name="Pladsholder til tekst 39">
            <a:extLst>
              <a:ext uri="{FF2B5EF4-FFF2-40B4-BE49-F238E27FC236}">
                <a16:creationId xmlns:a16="http://schemas.microsoft.com/office/drawing/2014/main" id="{691A950E-96EA-4447-B6CB-E9CB2A5566C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1" name="Pladsholder til tekst 40">
            <a:extLst>
              <a:ext uri="{FF2B5EF4-FFF2-40B4-BE49-F238E27FC236}">
                <a16:creationId xmlns:a16="http://schemas.microsoft.com/office/drawing/2014/main" id="{B2EEBA4D-2678-974C-9B34-27BA336BA44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2" name="Pladsholder til tekst 41">
            <a:extLst>
              <a:ext uri="{FF2B5EF4-FFF2-40B4-BE49-F238E27FC236}">
                <a16:creationId xmlns:a16="http://schemas.microsoft.com/office/drawing/2014/main" id="{B2880F48-F852-7F45-878D-1E8C7AF9924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3" name="Pladsholder til tekst 42">
            <a:extLst>
              <a:ext uri="{FF2B5EF4-FFF2-40B4-BE49-F238E27FC236}">
                <a16:creationId xmlns:a16="http://schemas.microsoft.com/office/drawing/2014/main" id="{07FE7010-4C15-0A45-9D2E-864467DB5B1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4" name="Pladsholder til tekst 43">
            <a:extLst>
              <a:ext uri="{FF2B5EF4-FFF2-40B4-BE49-F238E27FC236}">
                <a16:creationId xmlns:a16="http://schemas.microsoft.com/office/drawing/2014/main" id="{DDFB632A-6C8A-EF4F-AA3E-187548ADE24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5" name="Pladsholder til tekst 44">
            <a:extLst>
              <a:ext uri="{FF2B5EF4-FFF2-40B4-BE49-F238E27FC236}">
                <a16:creationId xmlns:a16="http://schemas.microsoft.com/office/drawing/2014/main" id="{70EC9DE1-CF8F-9443-920E-06B6F1CD7F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6" name="Pladsholder til tekst 18">
            <a:extLst>
              <a:ext uri="{FF2B5EF4-FFF2-40B4-BE49-F238E27FC236}">
                <a16:creationId xmlns:a16="http://schemas.microsoft.com/office/drawing/2014/main" id="{34D1E8F2-3AB7-DD41-9874-CA82702C7AA0}"/>
              </a:ext>
            </a:extLst>
          </p:cNvPr>
          <p:cNvSpPr txBox="1">
            <a:spLocks noChangeAspect="1"/>
          </p:cNvSpPr>
          <p:nvPr/>
        </p:nvSpPr>
        <p:spPr>
          <a:xfrm>
            <a:off x="6602653" y="1803668"/>
            <a:ext cx="539160" cy="540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>
            <a:noAutofit/>
          </a:bodyPr>
          <a:lstStyle>
            <a:lvl1pPr marL="0" indent="0" algn="l" defTabSz="2692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kern="1200">
                <a:solidFill>
                  <a:srgbClr val="3435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1941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569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1196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822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0449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5076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9704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4331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</p:txBody>
      </p:sp>
      <p:sp>
        <p:nvSpPr>
          <p:cNvPr id="47" name="Pladsholder til tekst 18">
            <a:extLst>
              <a:ext uri="{FF2B5EF4-FFF2-40B4-BE49-F238E27FC236}">
                <a16:creationId xmlns:a16="http://schemas.microsoft.com/office/drawing/2014/main" id="{DA4121CF-F44F-D342-8B3E-61E68105CF8C}"/>
              </a:ext>
            </a:extLst>
          </p:cNvPr>
          <p:cNvSpPr txBox="1">
            <a:spLocks noChangeAspect="1"/>
          </p:cNvSpPr>
          <p:nvPr/>
        </p:nvSpPr>
        <p:spPr>
          <a:xfrm>
            <a:off x="6619623" y="4702587"/>
            <a:ext cx="539160" cy="540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>
            <a:noAutofit/>
          </a:bodyPr>
          <a:lstStyle>
            <a:lvl1pPr marL="0" indent="0" algn="l" defTabSz="2692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kern="1200">
                <a:solidFill>
                  <a:srgbClr val="3435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1941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569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1196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822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0449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5076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9704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4331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</p:txBody>
      </p:sp>
      <p:sp>
        <p:nvSpPr>
          <p:cNvPr id="48" name="Pladsholder til tekst 18">
            <a:extLst>
              <a:ext uri="{FF2B5EF4-FFF2-40B4-BE49-F238E27FC236}">
                <a16:creationId xmlns:a16="http://schemas.microsoft.com/office/drawing/2014/main" id="{27D9F3CA-A685-9946-9B08-F80E49716CAB}"/>
              </a:ext>
            </a:extLst>
          </p:cNvPr>
          <p:cNvSpPr txBox="1">
            <a:spLocks noChangeAspect="1"/>
          </p:cNvSpPr>
          <p:nvPr/>
        </p:nvSpPr>
        <p:spPr>
          <a:xfrm>
            <a:off x="6641231" y="7611337"/>
            <a:ext cx="539160" cy="540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>
            <a:noAutofit/>
          </a:bodyPr>
          <a:lstStyle>
            <a:lvl1pPr marL="0" indent="0" algn="l" defTabSz="2692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kern="1200">
                <a:solidFill>
                  <a:srgbClr val="3435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1941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569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1196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822" indent="-67314" algn="l" defTabSz="269254" rtl="0" eaLnBrk="1" latinLnBrk="0" hangingPunct="1">
              <a:lnSpc>
                <a:spcPct val="10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0449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5076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9704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4331" indent="-67314" algn="l" defTabSz="269254" rtl="0" eaLnBrk="1" latinLnBrk="0" hangingPunct="1">
              <a:lnSpc>
                <a:spcPct val="90000"/>
              </a:lnSpc>
              <a:spcBef>
                <a:spcPts val="147"/>
              </a:spcBef>
              <a:buFont typeface="Arial" panose="020B0604020202020204" pitchFamily="34" charset="0"/>
              <a:buChar char="•"/>
              <a:defRPr sz="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6362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>
            <a:extLst>
              <a:ext uri="{FF2B5EF4-FFF2-40B4-BE49-F238E27FC236}">
                <a16:creationId xmlns:a16="http://schemas.microsoft.com/office/drawing/2014/main" id="{8F68DAE3-EEE0-3244-9F0E-2A63CBA6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</a:t>
            </a:r>
            <a:r>
              <a:rPr lang="da-DK" dirty="0" err="1"/>
              <a:t>Indspilskort</a:t>
            </a:r>
            <a:r>
              <a:rPr lang="da-DK" dirty="0"/>
              <a:t/>
            </a:r>
            <a:br>
              <a:rPr lang="da-DK" dirty="0"/>
            </a:br>
            <a:r>
              <a:rPr lang="da-DK" b="0" dirty="0" err="1" smtClean="0"/>
              <a:t>Casestory</a:t>
            </a:r>
            <a:r>
              <a:rPr lang="da-DK" b="0" dirty="0" smtClean="0"/>
              <a:t> </a:t>
            </a:r>
            <a:r>
              <a:rPr lang="da-DK" b="0" dirty="0"/>
              <a:t>1</a:t>
            </a:r>
            <a:endParaRPr lang="da-DK" dirty="0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8FFDB45B-5BEB-7D4D-90BD-04FB1EB9B7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bliver opmærksom på, at der i dag er frist for, at I skal indberette en række informationer. Det er derfor kritisk, at medarbejderne har adgang til de informationer i fagsystemerne, de skal indberette.</a:t>
            </a:r>
            <a:endParaRPr lang="da-DK" dirty="0"/>
          </a:p>
          <a:p>
            <a:endParaRPr lang="da-DK" dirty="0"/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CE1A6E75-C4EE-6846-88CF-26CD0E9228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1</a:t>
            </a:r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BF35039D-5DEF-2A40-BEAE-CFF1462987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Til fagchefen</a:t>
            </a:r>
          </a:p>
        </p:txBody>
      </p:sp>
      <p:sp>
        <p:nvSpPr>
          <p:cNvPr id="25" name="Pladsholder til tekst 24">
            <a:extLst>
              <a:ext uri="{FF2B5EF4-FFF2-40B4-BE49-F238E27FC236}">
                <a16:creationId xmlns:a16="http://schemas.microsoft.com/office/drawing/2014/main" id="{A8F63DE1-D11F-4E4C-A5C3-23F853B459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6" name="Pladsholder til tekst 25">
            <a:extLst>
              <a:ext uri="{FF2B5EF4-FFF2-40B4-BE49-F238E27FC236}">
                <a16:creationId xmlns:a16="http://schemas.microsoft.com/office/drawing/2014/main" id="{A2909B98-7CC8-6745-8EB8-E4AE263F7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29" name="Pladsholder til tekst 28">
            <a:extLst>
              <a:ext uri="{FF2B5EF4-FFF2-40B4-BE49-F238E27FC236}">
                <a16:creationId xmlns:a16="http://schemas.microsoft.com/office/drawing/2014/main" id="{6EE844B5-F45B-1246-AA14-180E6567E5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bliver informeret </a:t>
            </a:r>
            <a:r>
              <a:rPr lang="da-DK" dirty="0" smtClean="0">
                <a:solidFill>
                  <a:schemeClr val="tx2"/>
                </a:solidFill>
              </a:rPr>
              <a:t>om, at der fortsat ikke er </a:t>
            </a:r>
            <a:r>
              <a:rPr lang="da-DK" dirty="0">
                <a:solidFill>
                  <a:schemeClr val="tx2"/>
                </a:solidFill>
              </a:rPr>
              <a:t>adgang til </a:t>
            </a:r>
            <a:r>
              <a:rPr lang="da-DK" dirty="0" smtClean="0">
                <a:solidFill>
                  <a:schemeClr val="tx2"/>
                </a:solidFill>
              </a:rPr>
              <a:t>fagsystemerne, og at medarbejderne stadig ikke kan indberette de nødvendige informationer. </a:t>
            </a:r>
            <a:endParaRPr lang="da-DK" dirty="0"/>
          </a:p>
        </p:txBody>
      </p:sp>
      <p:sp>
        <p:nvSpPr>
          <p:cNvPr id="30" name="Pladsholder til tekst 29">
            <a:extLst>
              <a:ext uri="{FF2B5EF4-FFF2-40B4-BE49-F238E27FC236}">
                <a16:creationId xmlns:a16="http://schemas.microsoft.com/office/drawing/2014/main" id="{41AC94F8-C98E-6A4E-B746-42FCFB3DED1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2</a:t>
            </a:r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65A0E90A-1808-D94A-89A7-92EF072BFA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/>
              <a:t>Til fagchefen</a:t>
            </a:r>
          </a:p>
        </p:txBody>
      </p:sp>
      <p:sp>
        <p:nvSpPr>
          <p:cNvPr id="32" name="Pladsholder til tekst 31">
            <a:extLst>
              <a:ext uri="{FF2B5EF4-FFF2-40B4-BE49-F238E27FC236}">
                <a16:creationId xmlns:a16="http://schemas.microsoft.com/office/drawing/2014/main" id="{22D1280D-A898-3143-81BD-A8C380D69D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D7407F6E-AAD1-3340-8C24-EE5C99AD11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C4188EB-E7FD-7347-9ED2-CCC782A58AF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får nu besked om, at der igen er normal adgang til alle fagsystemer, og at der nu er adgang til de data, som skal indberettes.</a:t>
            </a:r>
          </a:p>
        </p:txBody>
      </p:sp>
      <p:sp>
        <p:nvSpPr>
          <p:cNvPr id="36" name="Pladsholder til tekst 35">
            <a:extLst>
              <a:ext uri="{FF2B5EF4-FFF2-40B4-BE49-F238E27FC236}">
                <a16:creationId xmlns:a16="http://schemas.microsoft.com/office/drawing/2014/main" id="{0898E79F-2595-1246-B8A8-C23095AFFB1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3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A274F440-38CE-BD4B-8619-E28336FD25A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a-DK" dirty="0"/>
              <a:t>Til fagchefen</a:t>
            </a:r>
          </a:p>
        </p:txBody>
      </p:sp>
      <p:sp>
        <p:nvSpPr>
          <p:cNvPr id="38" name="Pladsholder til tekst 37">
            <a:extLst>
              <a:ext uri="{FF2B5EF4-FFF2-40B4-BE49-F238E27FC236}">
                <a16:creationId xmlns:a16="http://schemas.microsoft.com/office/drawing/2014/main" id="{97E77260-6556-5640-8910-857F737FEB8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9" name="Pladsholder til tekst 38">
            <a:extLst>
              <a:ext uri="{FF2B5EF4-FFF2-40B4-BE49-F238E27FC236}">
                <a16:creationId xmlns:a16="http://schemas.microsoft.com/office/drawing/2014/main" id="{5E986EF5-EDFC-3945-9183-063683955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0" name="Pladsholder til tekst 39">
            <a:extLst>
              <a:ext uri="{FF2B5EF4-FFF2-40B4-BE49-F238E27FC236}">
                <a16:creationId xmlns:a16="http://schemas.microsoft.com/office/drawing/2014/main" id="{691A950E-96EA-4447-B6CB-E9CB2A5566C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1" name="Pladsholder til tekst 40">
            <a:extLst>
              <a:ext uri="{FF2B5EF4-FFF2-40B4-BE49-F238E27FC236}">
                <a16:creationId xmlns:a16="http://schemas.microsoft.com/office/drawing/2014/main" id="{B2EEBA4D-2678-974C-9B34-27BA336BA44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2" name="Pladsholder til tekst 41">
            <a:extLst>
              <a:ext uri="{FF2B5EF4-FFF2-40B4-BE49-F238E27FC236}">
                <a16:creationId xmlns:a16="http://schemas.microsoft.com/office/drawing/2014/main" id="{B2880F48-F852-7F45-878D-1E8C7AF9924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3" name="Pladsholder til tekst 42">
            <a:extLst>
              <a:ext uri="{FF2B5EF4-FFF2-40B4-BE49-F238E27FC236}">
                <a16:creationId xmlns:a16="http://schemas.microsoft.com/office/drawing/2014/main" id="{07FE7010-4C15-0A45-9D2E-864467DB5B1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4" name="Pladsholder til tekst 43">
            <a:extLst>
              <a:ext uri="{FF2B5EF4-FFF2-40B4-BE49-F238E27FC236}">
                <a16:creationId xmlns:a16="http://schemas.microsoft.com/office/drawing/2014/main" id="{DDFB632A-6C8A-EF4F-AA3E-187548ADE24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5" name="Pladsholder til tekst 44">
            <a:extLst>
              <a:ext uri="{FF2B5EF4-FFF2-40B4-BE49-F238E27FC236}">
                <a16:creationId xmlns:a16="http://schemas.microsoft.com/office/drawing/2014/main" id="{70EC9DE1-CF8F-9443-920E-06B6F1CD7F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6" name="Billede 45">
            <a:extLst>
              <a:ext uri="{FF2B5EF4-FFF2-40B4-BE49-F238E27FC236}">
                <a16:creationId xmlns:a16="http://schemas.microsoft.com/office/drawing/2014/main" id="{19B8D838-7E8A-FE48-811B-F037B2E442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9817" y="1782561"/>
            <a:ext cx="542591" cy="536494"/>
          </a:xfrm>
          <a:prstGeom prst="rect">
            <a:avLst/>
          </a:prstGeom>
        </p:spPr>
      </p:pic>
      <p:pic>
        <p:nvPicPr>
          <p:cNvPr id="47" name="Billede 46">
            <a:extLst>
              <a:ext uri="{FF2B5EF4-FFF2-40B4-BE49-F238E27FC236}">
                <a16:creationId xmlns:a16="http://schemas.microsoft.com/office/drawing/2014/main" id="{A430045B-EB1B-C84B-B6A8-C3EE9CFD4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9052" y="4692910"/>
            <a:ext cx="542591" cy="536494"/>
          </a:xfrm>
          <a:prstGeom prst="rect">
            <a:avLst/>
          </a:prstGeom>
        </p:spPr>
      </p:pic>
      <p:pic>
        <p:nvPicPr>
          <p:cNvPr id="48" name="Billede 47">
            <a:extLst>
              <a:ext uri="{FF2B5EF4-FFF2-40B4-BE49-F238E27FC236}">
                <a16:creationId xmlns:a16="http://schemas.microsoft.com/office/drawing/2014/main" id="{DE580D40-CC48-C744-94B7-A28592187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9051" y="7613090"/>
            <a:ext cx="542591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30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>
            <a:extLst>
              <a:ext uri="{FF2B5EF4-FFF2-40B4-BE49-F238E27FC236}">
                <a16:creationId xmlns:a16="http://schemas.microsoft.com/office/drawing/2014/main" id="{8F68DAE3-EEE0-3244-9F0E-2A63CBA6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Beredskabsspil – </a:t>
            </a:r>
            <a:r>
              <a:rPr lang="da-DK" dirty="0" err="1"/>
              <a:t>Indspilskort</a:t>
            </a:r>
            <a:r>
              <a:rPr lang="da-DK" dirty="0"/>
              <a:t/>
            </a:r>
            <a:br>
              <a:rPr lang="da-DK" dirty="0"/>
            </a:br>
            <a:r>
              <a:rPr lang="da-DK" b="0" dirty="0" err="1" smtClean="0"/>
              <a:t>Casestory</a:t>
            </a:r>
            <a:r>
              <a:rPr lang="da-DK" b="0" dirty="0" smtClean="0"/>
              <a:t> </a:t>
            </a:r>
            <a:r>
              <a:rPr lang="da-DK" b="0" dirty="0"/>
              <a:t>1</a:t>
            </a:r>
            <a:endParaRPr lang="da-DK" dirty="0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8FFDB45B-5BEB-7D4D-90BD-04FB1EB9B7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Flere andre myndigheder, som er afhængige af jeres forretningssystemer, har nu selv aktiveret deres beredskab, og de beder om at blive holdt orienteret.</a:t>
            </a:r>
            <a:endParaRPr lang="da-DK" b="1" dirty="0"/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CE1A6E75-C4EE-6846-88CF-26CD0E9228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1</a:t>
            </a:r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BF35039D-5DEF-2A40-BEAE-CFF1462987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Til beredskabskoordinatoren</a:t>
            </a:r>
          </a:p>
        </p:txBody>
      </p:sp>
      <p:sp>
        <p:nvSpPr>
          <p:cNvPr id="25" name="Pladsholder til tekst 24">
            <a:extLst>
              <a:ext uri="{FF2B5EF4-FFF2-40B4-BE49-F238E27FC236}">
                <a16:creationId xmlns:a16="http://schemas.microsoft.com/office/drawing/2014/main" id="{A8F63DE1-D11F-4E4C-A5C3-23F853B459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6" name="Pladsholder til tekst 25">
            <a:extLst>
              <a:ext uri="{FF2B5EF4-FFF2-40B4-BE49-F238E27FC236}">
                <a16:creationId xmlns:a16="http://schemas.microsoft.com/office/drawing/2014/main" id="{A2909B98-7CC8-6745-8EB8-E4AE263F7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29" name="Pladsholder til tekst 28">
            <a:extLst>
              <a:ext uri="{FF2B5EF4-FFF2-40B4-BE49-F238E27FC236}">
                <a16:creationId xmlns:a16="http://schemas.microsoft.com/office/drawing/2014/main" id="{6EE844B5-F45B-1246-AA14-180E6567E5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Du bliver kontaktet af en række systemejere, som ikke kan få adgang til nødplaner for systemerne, fordi de ligger på en server, der ikke er tilgængelig. De beder om din hjælp. </a:t>
            </a:r>
            <a:endParaRPr lang="da-DK" dirty="0"/>
          </a:p>
        </p:txBody>
      </p:sp>
      <p:sp>
        <p:nvSpPr>
          <p:cNvPr id="30" name="Pladsholder til tekst 29">
            <a:extLst>
              <a:ext uri="{FF2B5EF4-FFF2-40B4-BE49-F238E27FC236}">
                <a16:creationId xmlns:a16="http://schemas.microsoft.com/office/drawing/2014/main" id="{41AC94F8-C98E-6A4E-B746-42FCFB3DED1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2</a:t>
            </a:r>
          </a:p>
        </p:txBody>
      </p:sp>
      <p:sp>
        <p:nvSpPr>
          <p:cNvPr id="31" name="Pladsholder til tekst 30">
            <a:extLst>
              <a:ext uri="{FF2B5EF4-FFF2-40B4-BE49-F238E27FC236}">
                <a16:creationId xmlns:a16="http://schemas.microsoft.com/office/drawing/2014/main" id="{65A0E90A-1808-D94A-89A7-92EF072BFA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a-DK" dirty="0"/>
              <a:t>Til beredskabskoordinatoren</a:t>
            </a:r>
          </a:p>
          <a:p>
            <a:endParaRPr lang="da-DK" dirty="0"/>
          </a:p>
        </p:txBody>
      </p:sp>
      <p:sp>
        <p:nvSpPr>
          <p:cNvPr id="32" name="Pladsholder til tekst 31">
            <a:extLst>
              <a:ext uri="{FF2B5EF4-FFF2-40B4-BE49-F238E27FC236}">
                <a16:creationId xmlns:a16="http://schemas.microsoft.com/office/drawing/2014/main" id="{22D1280D-A898-3143-81BD-A8C380D69D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D7407F6E-AAD1-3340-8C24-EE5C99AD11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35" name="Pladsholder til tekst 34">
            <a:extLst>
              <a:ext uri="{FF2B5EF4-FFF2-40B4-BE49-F238E27FC236}">
                <a16:creationId xmlns:a16="http://schemas.microsoft.com/office/drawing/2014/main" id="{4C4188EB-E7FD-7347-9ED2-CCC782A58AF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Både it-chefen og fagchefen melder nu om normal drift på deres områder, og de foreslår, at I skal lukke beredskabet ned. Fra de øvrige myndigheder, som anvender jeres system, får du tilsvarende meldinger om, at de igen har normal drift.</a:t>
            </a:r>
          </a:p>
        </p:txBody>
      </p:sp>
      <p:sp>
        <p:nvSpPr>
          <p:cNvPr id="36" name="Pladsholder til tekst 35">
            <a:extLst>
              <a:ext uri="{FF2B5EF4-FFF2-40B4-BE49-F238E27FC236}">
                <a16:creationId xmlns:a16="http://schemas.microsoft.com/office/drawing/2014/main" id="{0898E79F-2595-1246-B8A8-C23095AFFB1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a-DK" dirty="0" err="1"/>
              <a:t>Indspilskort</a:t>
            </a:r>
            <a:r>
              <a:rPr lang="da-DK" dirty="0"/>
              <a:t> til </a:t>
            </a:r>
            <a:r>
              <a:rPr lang="da-DK" dirty="0" err="1" smtClean="0"/>
              <a:t>casestory</a:t>
            </a:r>
            <a:r>
              <a:rPr lang="da-DK" dirty="0" smtClean="0"/>
              <a:t> </a:t>
            </a:r>
            <a:r>
              <a:rPr lang="da-DK" dirty="0"/>
              <a:t>1 – </a:t>
            </a:r>
            <a:r>
              <a:rPr lang="da-DK" dirty="0" smtClean="0"/>
              <a:t>fase </a:t>
            </a:r>
            <a:r>
              <a:rPr lang="da-DK" dirty="0"/>
              <a:t>3</a:t>
            </a:r>
          </a:p>
        </p:txBody>
      </p:sp>
      <p:sp>
        <p:nvSpPr>
          <p:cNvPr id="37" name="Pladsholder til tekst 36">
            <a:extLst>
              <a:ext uri="{FF2B5EF4-FFF2-40B4-BE49-F238E27FC236}">
                <a16:creationId xmlns:a16="http://schemas.microsoft.com/office/drawing/2014/main" id="{A274F440-38CE-BD4B-8619-E28336FD25A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a-DK" dirty="0"/>
              <a:t>Til beredskabskoordinatoren</a:t>
            </a:r>
          </a:p>
          <a:p>
            <a:endParaRPr lang="da-DK" dirty="0"/>
          </a:p>
        </p:txBody>
      </p:sp>
      <p:sp>
        <p:nvSpPr>
          <p:cNvPr id="38" name="Pladsholder til tekst 37">
            <a:extLst>
              <a:ext uri="{FF2B5EF4-FFF2-40B4-BE49-F238E27FC236}">
                <a16:creationId xmlns:a16="http://schemas.microsoft.com/office/drawing/2014/main" id="{97E77260-6556-5640-8910-857F737FEB8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9" name="Pladsholder til tekst 38">
            <a:extLst>
              <a:ext uri="{FF2B5EF4-FFF2-40B4-BE49-F238E27FC236}">
                <a16:creationId xmlns:a16="http://schemas.microsoft.com/office/drawing/2014/main" id="{5E986EF5-EDFC-3945-9183-063683955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a-DK" dirty="0"/>
              <a:t>Hvad gør du?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0" name="Pladsholder til tekst 39">
            <a:extLst>
              <a:ext uri="{FF2B5EF4-FFF2-40B4-BE49-F238E27FC236}">
                <a16:creationId xmlns:a16="http://schemas.microsoft.com/office/drawing/2014/main" id="{691A950E-96EA-4447-B6CB-E9CB2A5566C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1" name="Pladsholder til tekst 40">
            <a:extLst>
              <a:ext uri="{FF2B5EF4-FFF2-40B4-BE49-F238E27FC236}">
                <a16:creationId xmlns:a16="http://schemas.microsoft.com/office/drawing/2014/main" id="{B2EEBA4D-2678-974C-9B34-27BA336BA44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2" name="Pladsholder til tekst 41">
            <a:extLst>
              <a:ext uri="{FF2B5EF4-FFF2-40B4-BE49-F238E27FC236}">
                <a16:creationId xmlns:a16="http://schemas.microsoft.com/office/drawing/2014/main" id="{B2880F48-F852-7F45-878D-1E8C7AF9924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3" name="Pladsholder til tekst 42">
            <a:extLst>
              <a:ext uri="{FF2B5EF4-FFF2-40B4-BE49-F238E27FC236}">
                <a16:creationId xmlns:a16="http://schemas.microsoft.com/office/drawing/2014/main" id="{07FE7010-4C15-0A45-9D2E-864467DB5B1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4" name="Pladsholder til tekst 43">
            <a:extLst>
              <a:ext uri="{FF2B5EF4-FFF2-40B4-BE49-F238E27FC236}">
                <a16:creationId xmlns:a16="http://schemas.microsoft.com/office/drawing/2014/main" id="{DDFB632A-6C8A-EF4F-AA3E-187548ADE24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5" name="Pladsholder til tekst 44">
            <a:extLst>
              <a:ext uri="{FF2B5EF4-FFF2-40B4-BE49-F238E27FC236}">
                <a16:creationId xmlns:a16="http://schemas.microsoft.com/office/drawing/2014/main" id="{70EC9DE1-CF8F-9443-920E-06B6F1CD7F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6" name="Billede 45">
            <a:extLst>
              <a:ext uri="{FF2B5EF4-FFF2-40B4-BE49-F238E27FC236}">
                <a16:creationId xmlns:a16="http://schemas.microsoft.com/office/drawing/2014/main" id="{13237F76-0848-C447-BE0A-E787D8D25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1104" y="1743579"/>
            <a:ext cx="542591" cy="566977"/>
          </a:xfrm>
          <a:prstGeom prst="rect">
            <a:avLst/>
          </a:prstGeom>
        </p:spPr>
      </p:pic>
      <p:pic>
        <p:nvPicPr>
          <p:cNvPr id="47" name="Billede 46">
            <a:extLst>
              <a:ext uri="{FF2B5EF4-FFF2-40B4-BE49-F238E27FC236}">
                <a16:creationId xmlns:a16="http://schemas.microsoft.com/office/drawing/2014/main" id="{0DAE357C-77F6-D540-BA49-396B263EF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618" y="4677668"/>
            <a:ext cx="542591" cy="566977"/>
          </a:xfrm>
          <a:prstGeom prst="rect">
            <a:avLst/>
          </a:prstGeom>
        </p:spPr>
      </p:pic>
      <p:pic>
        <p:nvPicPr>
          <p:cNvPr id="48" name="Billede 47">
            <a:extLst>
              <a:ext uri="{FF2B5EF4-FFF2-40B4-BE49-F238E27FC236}">
                <a16:creationId xmlns:a16="http://schemas.microsoft.com/office/drawing/2014/main" id="{CDAF0DD9-D00B-1D43-A3CE-E76707743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617" y="7583238"/>
            <a:ext cx="542591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07634"/>
      </p:ext>
    </p:extLst>
  </p:cSld>
  <p:clrMapOvr>
    <a:masterClrMapping/>
  </p:clrMapOvr>
</p:sld>
</file>

<file path=ppt/theme/theme1.xml><?xml version="1.0" encoding="utf-8"?>
<a:theme xmlns:a="http://schemas.openxmlformats.org/drawingml/2006/main" name="1_Operate skabelon">
  <a:themeElements>
    <a:clrScheme name="Sikkerdigitaldk 2">
      <a:dk1>
        <a:srgbClr val="3C4DC4"/>
      </a:dk1>
      <a:lt1>
        <a:srgbClr val="FFFFFF"/>
      </a:lt1>
      <a:dk2>
        <a:srgbClr val="333537"/>
      </a:dk2>
      <a:lt2>
        <a:srgbClr val="F3F1F2"/>
      </a:lt2>
      <a:accent1>
        <a:srgbClr val="D700BB"/>
      </a:accent1>
      <a:accent2>
        <a:srgbClr val="094A5C"/>
      </a:accent2>
      <a:accent3>
        <a:srgbClr val="091453"/>
      </a:accent3>
      <a:accent4>
        <a:srgbClr val="DEE800"/>
      </a:accent4>
      <a:accent5>
        <a:srgbClr val="22B238"/>
      </a:accent5>
      <a:accent6>
        <a:srgbClr val="DB0000"/>
      </a:accent6>
      <a:hlink>
        <a:srgbClr val="20C0E9"/>
      </a:hlink>
      <a:folHlink>
        <a:srgbClr val="00B99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b="1" dirty="0" err="1" smtClean="0">
            <a:solidFill>
              <a:schemeClr val="tx2"/>
            </a:solidFill>
            <a:latin typeface="Work Sans" charset="0"/>
            <a:ea typeface="Work Sans" charset="0"/>
            <a:cs typeface="Work Sans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200" dirty="0" err="1" smtClean="0">
            <a:solidFill>
              <a:srgbClr val="343536"/>
            </a:solidFill>
            <a:ea typeface="Work Sans" charset="0"/>
            <a:cs typeface="Work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1" id="{9FF3547E-E6A4-4DFC-BEC8-9AE6AE8DA6D5}" vid="{F575626F-23C8-47E5-AC66-3383B11F06C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6C4C6CF-AABF-4623-A211-0F7DE64939BE}">
  <we:reference id="wa104381063" version="1.0.0.0" store="da-DK" storeType="OMEX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11870</TotalTime>
  <Words>1877</Words>
  <Application>Microsoft Office PowerPoint</Application>
  <PresentationFormat>Brugerdefineret</PresentationFormat>
  <Paragraphs>170</Paragraphs>
  <Slides>14</Slides>
  <Notes>14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Work Sans</vt:lpstr>
      <vt:lpstr>1_Operate skabelon</vt:lpstr>
      <vt:lpstr>Beredskabsspil – Casestory 1</vt:lpstr>
      <vt:lpstr>Beredskabsspil – Rollebeskrivelser</vt:lpstr>
      <vt:lpstr>Beredskabsspil – Rollebeskrivelser</vt:lpstr>
      <vt:lpstr>Beredskabsspil – Rollebeskrivelser</vt:lpstr>
      <vt:lpstr>Beredskabsspil – Rollebeskrivelser</vt:lpstr>
      <vt:lpstr>Beredskabsspil – Indspilskort Casestory 1</vt:lpstr>
      <vt:lpstr>Beredskabsspil – Indspilskort Casestory 1</vt:lpstr>
      <vt:lpstr>Beredskabsspil – Indspilskort Casestory 1</vt:lpstr>
      <vt:lpstr>Beredskabsspil – Indspilskort Casestory 1</vt:lpstr>
      <vt:lpstr>Beredskabsspil – Indspilskort Casestory 1</vt:lpstr>
      <vt:lpstr>Beredskabsspil – Bombekort Casestory 1</vt:lpstr>
      <vt:lpstr>Beredskabsspil – Handlingskort Fase 1 </vt:lpstr>
      <vt:lpstr>Beredskabsspil – Handlingskort Fase 2</vt:lpstr>
      <vt:lpstr>Beredskabsspil – Handlingskort Fase 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Grundpakke</dc:title>
  <dc:creator>Kristoffer Milling</dc:creator>
  <cp:lastModifiedBy>Mie Lindgren</cp:lastModifiedBy>
  <cp:revision>763</cp:revision>
  <cp:lastPrinted>2019-10-31T18:40:58Z</cp:lastPrinted>
  <dcterms:created xsi:type="dcterms:W3CDTF">2019-08-29T11:09:11Z</dcterms:created>
  <dcterms:modified xsi:type="dcterms:W3CDTF">2020-02-27T12:51:20Z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InfoFinished">
    <vt:lpwstr>True</vt:lpwstr>
  </property>
</Properties>
</file>