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7" r:id="rId1"/>
  </p:sldMasterIdLst>
  <p:notesMasterIdLst>
    <p:notesMasterId r:id="rId18"/>
  </p:notesMasterIdLst>
  <p:handoutMasterIdLst>
    <p:handoutMasterId r:id="rId19"/>
  </p:handoutMasterIdLst>
  <p:sldIdLst>
    <p:sldId id="264" r:id="rId2"/>
    <p:sldId id="257" r:id="rId3"/>
    <p:sldId id="258" r:id="rId4"/>
    <p:sldId id="280" r:id="rId5"/>
    <p:sldId id="263" r:id="rId6"/>
    <p:sldId id="259" r:id="rId7"/>
    <p:sldId id="260" r:id="rId8"/>
    <p:sldId id="261" r:id="rId9"/>
    <p:sldId id="262" r:id="rId10"/>
    <p:sldId id="269" r:id="rId11"/>
    <p:sldId id="273" r:id="rId12"/>
    <p:sldId id="275" r:id="rId13"/>
    <p:sldId id="276" r:id="rId14"/>
    <p:sldId id="277" r:id="rId15"/>
    <p:sldId id="278" r:id="rId16"/>
    <p:sldId id="279" r:id="rId17"/>
  </p:sldIdLst>
  <p:sldSz cx="10879138" cy="6119813"/>
  <p:notesSz cx="9926638" cy="6797675"/>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e Lindgren" initials="ML" lastIdx="37" clrIdx="6">
    <p:extLst>
      <p:ext uri="{19B8F6BF-5375-455C-9EA6-DF929625EA0E}">
        <p15:presenceInfo xmlns:p15="http://schemas.microsoft.com/office/powerpoint/2012/main" userId="S-1-5-21-2100284113-1573851820-878952375-231578" providerId="AD"/>
      </p:ext>
    </p:extLst>
  </p:cmAuthor>
  <p:cmAuthor id="1" name="Malene E" initials="ME" lastIdx="1" clrIdx="0"/>
  <p:cmAuthor id="8" name="Mie Lindgren" initials="ML [2]" lastIdx="3" clrIdx="7">
    <p:extLst>
      <p:ext uri="{19B8F6BF-5375-455C-9EA6-DF929625EA0E}">
        <p15:presenceInfo xmlns:p15="http://schemas.microsoft.com/office/powerpoint/2012/main" userId="Mie Lindgren" providerId="None"/>
      </p:ext>
    </p:extLst>
  </p:cmAuthor>
  <p:cmAuthor id="2" name="John Pedersen" initials="JP" lastIdx="6" clrIdx="1"/>
  <p:cmAuthor id="9" name="Flemming Engstrøm" initials="FE [2]" lastIdx="2" clrIdx="8">
    <p:extLst>
      <p:ext uri="{19B8F6BF-5375-455C-9EA6-DF929625EA0E}">
        <p15:presenceInfo xmlns:p15="http://schemas.microsoft.com/office/powerpoint/2012/main" userId="S::flemming@engstroem.dk::beb2f7b5-244d-49f6-8c01-637916c32da0" providerId="AD"/>
      </p:ext>
    </p:extLst>
  </p:cmAuthor>
  <p:cmAuthor id="3" name="Anne Vium" initials="AV" lastIdx="1" clrIdx="2">
    <p:extLst>
      <p:ext uri="{19B8F6BF-5375-455C-9EA6-DF929625EA0E}">
        <p15:presenceInfo xmlns:p15="http://schemas.microsoft.com/office/powerpoint/2012/main" userId="Anne Vium" providerId="None"/>
      </p:ext>
    </p:extLst>
  </p:cmAuthor>
  <p:cmAuthor id="4" name="Flemming Engstrøm" initials="FE" lastIdx="37" clrIdx="3">
    <p:extLst>
      <p:ext uri="{19B8F6BF-5375-455C-9EA6-DF929625EA0E}">
        <p15:presenceInfo xmlns:p15="http://schemas.microsoft.com/office/powerpoint/2012/main" userId="1f5099fd973daa9b" providerId="Windows Live"/>
      </p:ext>
    </p:extLst>
  </p:cmAuthor>
  <p:cmAuthor id="5" name="Michael Hald" initials="MH" lastIdx="8" clrIdx="4">
    <p:extLst>
      <p:ext uri="{19B8F6BF-5375-455C-9EA6-DF929625EA0E}">
        <p15:presenceInfo xmlns:p15="http://schemas.microsoft.com/office/powerpoint/2012/main" userId="Michael Hald" providerId="None"/>
      </p:ext>
    </p:extLst>
  </p:cmAuthor>
  <p:cmAuthor id="6" name="Minna Major Wright" initials="MMW" lastIdx="6" clrIdx="5">
    <p:extLst>
      <p:ext uri="{19B8F6BF-5375-455C-9EA6-DF929625EA0E}">
        <p15:presenceInfo xmlns:p15="http://schemas.microsoft.com/office/powerpoint/2012/main" userId="S-1-5-21-2100284113-1573851820-878952375-41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516"/>
    <a:srgbClr val="2CBFE7"/>
    <a:srgbClr val="CDCDCA"/>
    <a:srgbClr val="222F9A"/>
    <a:srgbClr val="F6CCB8"/>
    <a:srgbClr val="C6682F"/>
    <a:srgbClr val="835030"/>
    <a:srgbClr val="CEA78A"/>
    <a:srgbClr val="FFD285"/>
    <a:srgbClr val="FFC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1" autoAdjust="0"/>
    <p:restoredTop sz="85874" autoAdjust="0"/>
  </p:normalViewPr>
  <p:slideViewPr>
    <p:cSldViewPr snapToGrid="0" snapToObjects="1">
      <p:cViewPr varScale="1">
        <p:scale>
          <a:sx n="126" d="100"/>
          <a:sy n="126" d="100"/>
        </p:scale>
        <p:origin x="58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182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8993D-11A0-754D-B461-0DA6E1EB476B}"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da-DK"/>
        </a:p>
      </dgm:t>
    </dgm:pt>
    <dgm:pt modelId="{C8673BA5-A258-2A42-AD8F-AF885F1AFDA1}">
      <dgm:prSet phldrT="[Tekst]"/>
      <dgm:spPr>
        <a:solidFill>
          <a:schemeClr val="tx1"/>
        </a:solidFill>
        <a:effectLst/>
      </dgm:spPr>
      <dgm:t>
        <a:bodyPr/>
        <a:lstStyle/>
        <a:p>
          <a:r>
            <a:rPr lang="da-DK" dirty="0"/>
            <a:t>Driftstop</a:t>
          </a:r>
        </a:p>
      </dgm:t>
    </dgm:pt>
    <dgm:pt modelId="{A394E147-A0AD-9344-ADA8-E2FF8578D1BF}" type="parTrans" cxnId="{C74D2ADF-48C7-B241-BD8C-F8D2C5DA097B}">
      <dgm:prSet/>
      <dgm:spPr/>
      <dgm:t>
        <a:bodyPr/>
        <a:lstStyle/>
        <a:p>
          <a:endParaRPr lang="da-DK"/>
        </a:p>
      </dgm:t>
    </dgm:pt>
    <dgm:pt modelId="{9B032201-B234-6B4C-81A5-75F9B8C20B99}" type="sibTrans" cxnId="{C74D2ADF-48C7-B241-BD8C-F8D2C5DA097B}">
      <dgm:prSet/>
      <dgm:spPr>
        <a:solidFill>
          <a:schemeClr val="accent2">
            <a:lumMod val="50000"/>
            <a:lumOff val="50000"/>
          </a:schemeClr>
        </a:solidFill>
      </dgm:spPr>
      <dgm:t>
        <a:bodyPr/>
        <a:lstStyle/>
        <a:p>
          <a:endParaRPr lang="da-DK"/>
        </a:p>
      </dgm:t>
    </dgm:pt>
    <dgm:pt modelId="{F409E81D-3890-2E44-A855-C1307E824515}">
      <dgm:prSet phldrT="[Tekst]"/>
      <dgm:spPr>
        <a:solidFill>
          <a:schemeClr val="accent4">
            <a:alpha val="90000"/>
          </a:schemeClr>
        </a:solidFill>
        <a:ln>
          <a:noFill/>
        </a:ln>
      </dgm:spPr>
      <dgm:t>
        <a:bodyPr/>
        <a:lstStyle/>
        <a:p>
          <a:r>
            <a:rPr lang="da-DK" dirty="0"/>
            <a:t>Den kritiske situation opstår.</a:t>
          </a:r>
        </a:p>
      </dgm:t>
    </dgm:pt>
    <dgm:pt modelId="{943541EC-F7BC-F341-BCB7-DDC025CCF644}" type="parTrans" cxnId="{139991EE-583F-AD40-9FB4-35C7B63367E9}">
      <dgm:prSet/>
      <dgm:spPr/>
      <dgm:t>
        <a:bodyPr/>
        <a:lstStyle/>
        <a:p>
          <a:endParaRPr lang="da-DK"/>
        </a:p>
      </dgm:t>
    </dgm:pt>
    <dgm:pt modelId="{0A7EE4D8-F2C7-1344-8498-C1A441053590}" type="sibTrans" cxnId="{139991EE-583F-AD40-9FB4-35C7B63367E9}">
      <dgm:prSet/>
      <dgm:spPr/>
      <dgm:t>
        <a:bodyPr/>
        <a:lstStyle/>
        <a:p>
          <a:endParaRPr lang="da-DK"/>
        </a:p>
      </dgm:t>
    </dgm:pt>
    <dgm:pt modelId="{2AC3C110-0A36-2348-862E-DBD1F4894A6D}">
      <dgm:prSet phldrT="[Tekst]"/>
      <dgm:spPr>
        <a:solidFill>
          <a:schemeClr val="tx1"/>
        </a:solidFill>
      </dgm:spPr>
      <dgm:t>
        <a:bodyPr/>
        <a:lstStyle/>
        <a:p>
          <a:r>
            <a:rPr lang="da-DK" dirty="0"/>
            <a:t>Nøddrift</a:t>
          </a:r>
        </a:p>
      </dgm:t>
    </dgm:pt>
    <dgm:pt modelId="{D0573B8C-8741-C94A-B6FD-F31E35A251DB}" type="parTrans" cxnId="{8F165B0F-2CCF-D442-AE8F-5A888453F92C}">
      <dgm:prSet/>
      <dgm:spPr/>
      <dgm:t>
        <a:bodyPr/>
        <a:lstStyle/>
        <a:p>
          <a:endParaRPr lang="da-DK"/>
        </a:p>
      </dgm:t>
    </dgm:pt>
    <dgm:pt modelId="{E636D1AA-0D0A-7C43-B1EF-4668A7650ACB}" type="sibTrans" cxnId="{8F165B0F-2CCF-D442-AE8F-5A888453F92C}">
      <dgm:prSet/>
      <dgm:spPr>
        <a:solidFill>
          <a:schemeClr val="accent2">
            <a:lumMod val="50000"/>
            <a:lumOff val="50000"/>
          </a:schemeClr>
        </a:solidFill>
      </dgm:spPr>
      <dgm:t>
        <a:bodyPr/>
        <a:lstStyle/>
        <a:p>
          <a:endParaRPr lang="da-DK"/>
        </a:p>
      </dgm:t>
    </dgm:pt>
    <dgm:pt modelId="{21860DB8-5FC3-BA42-A2F0-6C878E514C3E}">
      <dgm:prSet phldrT="[Tekst]"/>
      <dgm:spPr>
        <a:solidFill>
          <a:schemeClr val="accent4">
            <a:alpha val="90000"/>
          </a:schemeClr>
        </a:solidFill>
        <a:ln>
          <a:noFill/>
        </a:ln>
      </dgm:spPr>
      <dgm:t>
        <a:bodyPr/>
        <a:lstStyle/>
        <a:p>
          <a:r>
            <a:rPr lang="da-DK" dirty="0"/>
            <a:t>Nødprocedurerne for de kritiske systemer er aktiveret.	</a:t>
          </a:r>
        </a:p>
      </dgm:t>
    </dgm:pt>
    <dgm:pt modelId="{E2C4BAD8-0FBA-244A-A9DB-63B36884AA96}" type="parTrans" cxnId="{3499E1FB-812C-7F4D-9DB4-5DF564D37066}">
      <dgm:prSet/>
      <dgm:spPr/>
      <dgm:t>
        <a:bodyPr/>
        <a:lstStyle/>
        <a:p>
          <a:endParaRPr lang="da-DK"/>
        </a:p>
      </dgm:t>
    </dgm:pt>
    <dgm:pt modelId="{1A66E709-946A-B846-9E72-5F344E55417D}" type="sibTrans" cxnId="{3499E1FB-812C-7F4D-9DB4-5DF564D37066}">
      <dgm:prSet/>
      <dgm:spPr/>
      <dgm:t>
        <a:bodyPr/>
        <a:lstStyle/>
        <a:p>
          <a:endParaRPr lang="da-DK"/>
        </a:p>
      </dgm:t>
    </dgm:pt>
    <dgm:pt modelId="{0BF525E9-C33C-994A-A3FF-EAD9C8A1932C}">
      <dgm:prSet phldrT="[Tekst]"/>
      <dgm:spPr>
        <a:solidFill>
          <a:schemeClr val="tx1"/>
        </a:solidFill>
      </dgm:spPr>
      <dgm:t>
        <a:bodyPr/>
        <a:lstStyle/>
        <a:p>
          <a:r>
            <a:rPr lang="da-DK" dirty="0"/>
            <a:t>Normal drift</a:t>
          </a:r>
        </a:p>
      </dgm:t>
    </dgm:pt>
    <dgm:pt modelId="{7D69FF9B-ED67-934A-8039-D8966F823001}" type="parTrans" cxnId="{9F5C1F68-7E77-3E41-A9F7-0283ADBB7A0F}">
      <dgm:prSet/>
      <dgm:spPr/>
      <dgm:t>
        <a:bodyPr/>
        <a:lstStyle/>
        <a:p>
          <a:endParaRPr lang="da-DK"/>
        </a:p>
      </dgm:t>
    </dgm:pt>
    <dgm:pt modelId="{18FF3BD4-FD4E-444C-9C49-AEB677E1AD89}" type="sibTrans" cxnId="{9F5C1F68-7E77-3E41-A9F7-0283ADBB7A0F}">
      <dgm:prSet/>
      <dgm:spPr/>
      <dgm:t>
        <a:bodyPr/>
        <a:lstStyle/>
        <a:p>
          <a:endParaRPr lang="da-DK"/>
        </a:p>
      </dgm:t>
    </dgm:pt>
    <dgm:pt modelId="{2EDF8ADB-FF48-E740-859D-A134C222089D}">
      <dgm:prSet phldrT="[Tekst]"/>
      <dgm:spPr>
        <a:solidFill>
          <a:schemeClr val="accent4">
            <a:alpha val="90000"/>
          </a:schemeClr>
        </a:solidFill>
        <a:ln>
          <a:noFill/>
        </a:ln>
      </dgm:spPr>
      <dgm:t>
        <a:bodyPr/>
        <a:lstStyle/>
        <a:p>
          <a:r>
            <a:rPr lang="da-DK" dirty="0"/>
            <a:t>Krisen er slut.</a:t>
          </a:r>
        </a:p>
      </dgm:t>
    </dgm:pt>
    <dgm:pt modelId="{9BEAB8EF-5AFB-5B4F-8FEB-CDF67E75248F}" type="parTrans" cxnId="{88DA9B37-4810-AD4F-AA54-DC5F2385C21E}">
      <dgm:prSet/>
      <dgm:spPr/>
      <dgm:t>
        <a:bodyPr/>
        <a:lstStyle/>
        <a:p>
          <a:endParaRPr lang="da-DK"/>
        </a:p>
      </dgm:t>
    </dgm:pt>
    <dgm:pt modelId="{C34F8DAF-CFAE-1C40-B394-BFF77D0FBD27}" type="sibTrans" cxnId="{88DA9B37-4810-AD4F-AA54-DC5F2385C21E}">
      <dgm:prSet/>
      <dgm:spPr/>
      <dgm:t>
        <a:bodyPr/>
        <a:lstStyle/>
        <a:p>
          <a:endParaRPr lang="da-DK"/>
        </a:p>
      </dgm:t>
    </dgm:pt>
    <dgm:pt modelId="{10EA2AB5-5805-A744-9BDF-EB0B82749511}">
      <dgm:prSet/>
      <dgm:spPr/>
      <dgm:t>
        <a:bodyPr/>
        <a:lstStyle/>
        <a:p>
          <a:r>
            <a:rPr lang="da-DK" dirty="0"/>
            <a:t>Beredskabet aktiveres.</a:t>
          </a:r>
        </a:p>
      </dgm:t>
    </dgm:pt>
    <dgm:pt modelId="{DDCAA865-67C3-B448-9DAD-5FFFD93360CF}" type="parTrans" cxnId="{1A212597-C17B-E14B-903F-5DDB2837630D}">
      <dgm:prSet/>
      <dgm:spPr/>
      <dgm:t>
        <a:bodyPr/>
        <a:lstStyle/>
        <a:p>
          <a:endParaRPr lang="da-DK"/>
        </a:p>
      </dgm:t>
    </dgm:pt>
    <dgm:pt modelId="{AD5752D7-2DA8-EF42-A282-F3F93A1520D9}" type="sibTrans" cxnId="{1A212597-C17B-E14B-903F-5DDB2837630D}">
      <dgm:prSet/>
      <dgm:spPr/>
      <dgm:t>
        <a:bodyPr/>
        <a:lstStyle/>
        <a:p>
          <a:endParaRPr lang="da-DK"/>
        </a:p>
      </dgm:t>
    </dgm:pt>
    <dgm:pt modelId="{24C1038C-24E6-0E4A-AD12-2BC87DB60A91}">
      <dgm:prSet/>
      <dgm:spPr/>
      <dgm:t>
        <a:bodyPr/>
        <a:lstStyle/>
        <a:p>
          <a:r>
            <a:rPr lang="da-DK" dirty="0"/>
            <a:t>Beredskabet lukkes ned.</a:t>
          </a:r>
        </a:p>
      </dgm:t>
    </dgm:pt>
    <dgm:pt modelId="{B06EFEC1-24E6-1940-993D-019E495E83AF}" type="parTrans" cxnId="{3C78DA3C-9F28-2949-971C-ED1BEDA5532C}">
      <dgm:prSet/>
      <dgm:spPr/>
      <dgm:t>
        <a:bodyPr/>
        <a:lstStyle/>
        <a:p>
          <a:endParaRPr lang="da-DK"/>
        </a:p>
      </dgm:t>
    </dgm:pt>
    <dgm:pt modelId="{C91028D7-F5FB-5145-989A-722D88D0853E}" type="sibTrans" cxnId="{3C78DA3C-9F28-2949-971C-ED1BEDA5532C}">
      <dgm:prSet/>
      <dgm:spPr/>
      <dgm:t>
        <a:bodyPr/>
        <a:lstStyle/>
        <a:p>
          <a:endParaRPr lang="da-DK"/>
        </a:p>
      </dgm:t>
    </dgm:pt>
    <dgm:pt modelId="{DDFF9193-44A2-8349-B0D7-989CA73CE9B2}" type="pres">
      <dgm:prSet presAssocID="{EE68993D-11A0-754D-B461-0DA6E1EB476B}" presName="linearFlow" presStyleCnt="0">
        <dgm:presLayoutVars>
          <dgm:dir/>
          <dgm:animLvl val="lvl"/>
          <dgm:resizeHandles val="exact"/>
        </dgm:presLayoutVars>
      </dgm:prSet>
      <dgm:spPr/>
      <dgm:t>
        <a:bodyPr/>
        <a:lstStyle/>
        <a:p>
          <a:endParaRPr lang="da-DK"/>
        </a:p>
      </dgm:t>
    </dgm:pt>
    <dgm:pt modelId="{4187F878-FFC6-F643-9952-A686540712EC}" type="pres">
      <dgm:prSet presAssocID="{C8673BA5-A258-2A42-AD8F-AF885F1AFDA1}" presName="composite" presStyleCnt="0"/>
      <dgm:spPr/>
    </dgm:pt>
    <dgm:pt modelId="{F2D1145B-3533-6847-8079-79BCE0AAF007}" type="pres">
      <dgm:prSet presAssocID="{C8673BA5-A258-2A42-AD8F-AF885F1AFDA1}" presName="parTx" presStyleLbl="node1" presStyleIdx="0" presStyleCnt="3">
        <dgm:presLayoutVars>
          <dgm:chMax val="0"/>
          <dgm:chPref val="0"/>
          <dgm:bulletEnabled val="1"/>
        </dgm:presLayoutVars>
      </dgm:prSet>
      <dgm:spPr/>
      <dgm:t>
        <a:bodyPr/>
        <a:lstStyle/>
        <a:p>
          <a:endParaRPr lang="da-DK"/>
        </a:p>
      </dgm:t>
    </dgm:pt>
    <dgm:pt modelId="{05DC0A3A-4541-7C47-8FB9-07341606B599}" type="pres">
      <dgm:prSet presAssocID="{C8673BA5-A258-2A42-AD8F-AF885F1AFDA1}" presName="parSh" presStyleLbl="node1" presStyleIdx="0" presStyleCnt="3"/>
      <dgm:spPr>
        <a:prstGeom prst="rect">
          <a:avLst/>
        </a:prstGeom>
      </dgm:spPr>
      <dgm:t>
        <a:bodyPr/>
        <a:lstStyle/>
        <a:p>
          <a:endParaRPr lang="da-DK"/>
        </a:p>
      </dgm:t>
    </dgm:pt>
    <dgm:pt modelId="{7E24741C-6C6A-7C43-AAF4-C4A04F287761}" type="pres">
      <dgm:prSet presAssocID="{C8673BA5-A258-2A42-AD8F-AF885F1AFDA1}" presName="desTx" presStyleLbl="fgAcc1" presStyleIdx="0" presStyleCnt="3">
        <dgm:presLayoutVars>
          <dgm:bulletEnabled val="1"/>
        </dgm:presLayoutVars>
      </dgm:prSet>
      <dgm:spPr>
        <a:prstGeom prst="rect">
          <a:avLst/>
        </a:prstGeom>
      </dgm:spPr>
      <dgm:t>
        <a:bodyPr/>
        <a:lstStyle/>
        <a:p>
          <a:endParaRPr lang="da-DK"/>
        </a:p>
      </dgm:t>
    </dgm:pt>
    <dgm:pt modelId="{DCC8EA23-E3EA-FF44-8367-F5E5C8FD2976}" type="pres">
      <dgm:prSet presAssocID="{9B032201-B234-6B4C-81A5-75F9B8C20B99}" presName="sibTrans" presStyleLbl="sibTrans2D1" presStyleIdx="0" presStyleCnt="2"/>
      <dgm:spPr/>
      <dgm:t>
        <a:bodyPr/>
        <a:lstStyle/>
        <a:p>
          <a:endParaRPr lang="da-DK"/>
        </a:p>
      </dgm:t>
    </dgm:pt>
    <dgm:pt modelId="{5A24FA34-14C8-7E49-9593-EB6D82EE1811}" type="pres">
      <dgm:prSet presAssocID="{9B032201-B234-6B4C-81A5-75F9B8C20B99}" presName="connTx" presStyleLbl="sibTrans2D1" presStyleIdx="0" presStyleCnt="2"/>
      <dgm:spPr/>
      <dgm:t>
        <a:bodyPr/>
        <a:lstStyle/>
        <a:p>
          <a:endParaRPr lang="da-DK"/>
        </a:p>
      </dgm:t>
    </dgm:pt>
    <dgm:pt modelId="{061CDF54-4400-284E-91BD-6BDA3F864A3D}" type="pres">
      <dgm:prSet presAssocID="{2AC3C110-0A36-2348-862E-DBD1F4894A6D}" presName="composite" presStyleCnt="0"/>
      <dgm:spPr/>
    </dgm:pt>
    <dgm:pt modelId="{EC2C1547-0062-C047-A468-C7F8E78F57A9}" type="pres">
      <dgm:prSet presAssocID="{2AC3C110-0A36-2348-862E-DBD1F4894A6D}" presName="parTx" presStyleLbl="node1" presStyleIdx="0" presStyleCnt="3">
        <dgm:presLayoutVars>
          <dgm:chMax val="0"/>
          <dgm:chPref val="0"/>
          <dgm:bulletEnabled val="1"/>
        </dgm:presLayoutVars>
      </dgm:prSet>
      <dgm:spPr/>
      <dgm:t>
        <a:bodyPr/>
        <a:lstStyle/>
        <a:p>
          <a:endParaRPr lang="da-DK"/>
        </a:p>
      </dgm:t>
    </dgm:pt>
    <dgm:pt modelId="{A210D742-EA4D-B54A-8760-6E61455BDA0B}" type="pres">
      <dgm:prSet presAssocID="{2AC3C110-0A36-2348-862E-DBD1F4894A6D}" presName="parSh" presStyleLbl="node1" presStyleIdx="1" presStyleCnt="3"/>
      <dgm:spPr>
        <a:prstGeom prst="rect">
          <a:avLst/>
        </a:prstGeom>
      </dgm:spPr>
      <dgm:t>
        <a:bodyPr/>
        <a:lstStyle/>
        <a:p>
          <a:endParaRPr lang="da-DK"/>
        </a:p>
      </dgm:t>
    </dgm:pt>
    <dgm:pt modelId="{1DC02ADC-40DB-3540-ABB9-3FF8991F8FB4}" type="pres">
      <dgm:prSet presAssocID="{2AC3C110-0A36-2348-862E-DBD1F4894A6D}" presName="desTx" presStyleLbl="fgAcc1" presStyleIdx="1" presStyleCnt="3">
        <dgm:presLayoutVars>
          <dgm:bulletEnabled val="1"/>
        </dgm:presLayoutVars>
      </dgm:prSet>
      <dgm:spPr>
        <a:prstGeom prst="rect">
          <a:avLst/>
        </a:prstGeom>
      </dgm:spPr>
      <dgm:t>
        <a:bodyPr/>
        <a:lstStyle/>
        <a:p>
          <a:endParaRPr lang="da-DK"/>
        </a:p>
      </dgm:t>
    </dgm:pt>
    <dgm:pt modelId="{FD963893-99DF-E64F-8DB0-D3EE61F1ABF1}" type="pres">
      <dgm:prSet presAssocID="{E636D1AA-0D0A-7C43-B1EF-4668A7650ACB}" presName="sibTrans" presStyleLbl="sibTrans2D1" presStyleIdx="1" presStyleCnt="2"/>
      <dgm:spPr/>
      <dgm:t>
        <a:bodyPr/>
        <a:lstStyle/>
        <a:p>
          <a:endParaRPr lang="da-DK"/>
        </a:p>
      </dgm:t>
    </dgm:pt>
    <dgm:pt modelId="{8C25ECDB-E2F2-364A-BA12-188958560208}" type="pres">
      <dgm:prSet presAssocID="{E636D1AA-0D0A-7C43-B1EF-4668A7650ACB}" presName="connTx" presStyleLbl="sibTrans2D1" presStyleIdx="1" presStyleCnt="2"/>
      <dgm:spPr/>
      <dgm:t>
        <a:bodyPr/>
        <a:lstStyle/>
        <a:p>
          <a:endParaRPr lang="da-DK"/>
        </a:p>
      </dgm:t>
    </dgm:pt>
    <dgm:pt modelId="{F9130B0D-7A83-2D40-89D3-FE6FF672F08F}" type="pres">
      <dgm:prSet presAssocID="{0BF525E9-C33C-994A-A3FF-EAD9C8A1932C}" presName="composite" presStyleCnt="0"/>
      <dgm:spPr/>
    </dgm:pt>
    <dgm:pt modelId="{32427682-2478-AF44-BEFD-84C9108DDFD0}" type="pres">
      <dgm:prSet presAssocID="{0BF525E9-C33C-994A-A3FF-EAD9C8A1932C}" presName="parTx" presStyleLbl="node1" presStyleIdx="1" presStyleCnt="3">
        <dgm:presLayoutVars>
          <dgm:chMax val="0"/>
          <dgm:chPref val="0"/>
          <dgm:bulletEnabled val="1"/>
        </dgm:presLayoutVars>
      </dgm:prSet>
      <dgm:spPr/>
      <dgm:t>
        <a:bodyPr/>
        <a:lstStyle/>
        <a:p>
          <a:endParaRPr lang="da-DK"/>
        </a:p>
      </dgm:t>
    </dgm:pt>
    <dgm:pt modelId="{CD03B158-5C9D-5449-B236-86CDEF66F78A}" type="pres">
      <dgm:prSet presAssocID="{0BF525E9-C33C-994A-A3FF-EAD9C8A1932C}" presName="parSh" presStyleLbl="node1" presStyleIdx="2" presStyleCnt="3"/>
      <dgm:spPr>
        <a:prstGeom prst="rect">
          <a:avLst/>
        </a:prstGeom>
      </dgm:spPr>
      <dgm:t>
        <a:bodyPr/>
        <a:lstStyle/>
        <a:p>
          <a:endParaRPr lang="da-DK"/>
        </a:p>
      </dgm:t>
    </dgm:pt>
    <dgm:pt modelId="{93FDED71-BC03-954F-A72B-3C1B34ABFA3B}" type="pres">
      <dgm:prSet presAssocID="{0BF525E9-C33C-994A-A3FF-EAD9C8A1932C}" presName="desTx" presStyleLbl="fgAcc1" presStyleIdx="2" presStyleCnt="3">
        <dgm:presLayoutVars>
          <dgm:bulletEnabled val="1"/>
        </dgm:presLayoutVars>
      </dgm:prSet>
      <dgm:spPr>
        <a:prstGeom prst="rect">
          <a:avLst/>
        </a:prstGeom>
      </dgm:spPr>
      <dgm:t>
        <a:bodyPr/>
        <a:lstStyle/>
        <a:p>
          <a:endParaRPr lang="da-DK"/>
        </a:p>
      </dgm:t>
    </dgm:pt>
  </dgm:ptLst>
  <dgm:cxnLst>
    <dgm:cxn modelId="{4A493E25-F7C4-074B-AFA7-1B36B4B96813}" type="presOf" srcId="{9B032201-B234-6B4C-81A5-75F9B8C20B99}" destId="{5A24FA34-14C8-7E49-9593-EB6D82EE1811}" srcOrd="1" destOrd="0" presId="urn:microsoft.com/office/officeart/2005/8/layout/process3"/>
    <dgm:cxn modelId="{1A212597-C17B-E14B-903F-5DDB2837630D}" srcId="{C8673BA5-A258-2A42-AD8F-AF885F1AFDA1}" destId="{10EA2AB5-5805-A744-9BDF-EB0B82749511}" srcOrd="1" destOrd="0" parTransId="{DDCAA865-67C3-B448-9DAD-5FFFD93360CF}" sibTransId="{AD5752D7-2DA8-EF42-A282-F3F93A1520D9}"/>
    <dgm:cxn modelId="{88DA9B37-4810-AD4F-AA54-DC5F2385C21E}" srcId="{0BF525E9-C33C-994A-A3FF-EAD9C8A1932C}" destId="{2EDF8ADB-FF48-E740-859D-A134C222089D}" srcOrd="0" destOrd="0" parTransId="{9BEAB8EF-5AFB-5B4F-8FEB-CDF67E75248F}" sibTransId="{C34F8DAF-CFAE-1C40-B394-BFF77D0FBD27}"/>
    <dgm:cxn modelId="{097E00DA-B35A-EE49-95C6-FC1DB18EADED}" type="presOf" srcId="{2AC3C110-0A36-2348-862E-DBD1F4894A6D}" destId="{A210D742-EA4D-B54A-8760-6E61455BDA0B}" srcOrd="1" destOrd="0" presId="urn:microsoft.com/office/officeart/2005/8/layout/process3"/>
    <dgm:cxn modelId="{F62775A1-663F-9F4E-898A-6BED5198563D}" type="presOf" srcId="{9B032201-B234-6B4C-81A5-75F9B8C20B99}" destId="{DCC8EA23-E3EA-FF44-8367-F5E5C8FD2976}" srcOrd="0" destOrd="0" presId="urn:microsoft.com/office/officeart/2005/8/layout/process3"/>
    <dgm:cxn modelId="{3C78DA3C-9F28-2949-971C-ED1BEDA5532C}" srcId="{0BF525E9-C33C-994A-A3FF-EAD9C8A1932C}" destId="{24C1038C-24E6-0E4A-AD12-2BC87DB60A91}" srcOrd="1" destOrd="0" parTransId="{B06EFEC1-24E6-1940-993D-019E495E83AF}" sibTransId="{C91028D7-F5FB-5145-989A-722D88D0853E}"/>
    <dgm:cxn modelId="{BF8924CD-5156-B443-B32D-6CAB14B5CD70}" type="presOf" srcId="{C8673BA5-A258-2A42-AD8F-AF885F1AFDA1}" destId="{F2D1145B-3533-6847-8079-79BCE0AAF007}" srcOrd="0" destOrd="0" presId="urn:microsoft.com/office/officeart/2005/8/layout/process3"/>
    <dgm:cxn modelId="{B34307CD-15E6-2A4C-B3CF-ECBCFBAB1379}" type="presOf" srcId="{E636D1AA-0D0A-7C43-B1EF-4668A7650ACB}" destId="{8C25ECDB-E2F2-364A-BA12-188958560208}" srcOrd="1" destOrd="0" presId="urn:microsoft.com/office/officeart/2005/8/layout/process3"/>
    <dgm:cxn modelId="{5E03C474-801B-A143-8481-A428459AD547}" type="presOf" srcId="{10EA2AB5-5805-A744-9BDF-EB0B82749511}" destId="{7E24741C-6C6A-7C43-AAF4-C4A04F287761}" srcOrd="0" destOrd="1" presId="urn:microsoft.com/office/officeart/2005/8/layout/process3"/>
    <dgm:cxn modelId="{C74D2ADF-48C7-B241-BD8C-F8D2C5DA097B}" srcId="{EE68993D-11A0-754D-B461-0DA6E1EB476B}" destId="{C8673BA5-A258-2A42-AD8F-AF885F1AFDA1}" srcOrd="0" destOrd="0" parTransId="{A394E147-A0AD-9344-ADA8-E2FF8578D1BF}" sibTransId="{9B032201-B234-6B4C-81A5-75F9B8C20B99}"/>
    <dgm:cxn modelId="{EF1721B7-F479-BD4E-BAF4-D27DC16F332D}" type="presOf" srcId="{24C1038C-24E6-0E4A-AD12-2BC87DB60A91}" destId="{93FDED71-BC03-954F-A72B-3C1B34ABFA3B}" srcOrd="0" destOrd="1" presId="urn:microsoft.com/office/officeart/2005/8/layout/process3"/>
    <dgm:cxn modelId="{FF869767-0B14-C24C-B103-30D75F033578}" type="presOf" srcId="{2AC3C110-0A36-2348-862E-DBD1F4894A6D}" destId="{EC2C1547-0062-C047-A468-C7F8E78F57A9}" srcOrd="0" destOrd="0" presId="urn:microsoft.com/office/officeart/2005/8/layout/process3"/>
    <dgm:cxn modelId="{6B2CC43A-7D9B-3345-9A3F-E4B6F863508A}" type="presOf" srcId="{C8673BA5-A258-2A42-AD8F-AF885F1AFDA1}" destId="{05DC0A3A-4541-7C47-8FB9-07341606B599}" srcOrd="1" destOrd="0" presId="urn:microsoft.com/office/officeart/2005/8/layout/process3"/>
    <dgm:cxn modelId="{F72F7743-48F2-474E-9633-C0B842B65173}" type="presOf" srcId="{0BF525E9-C33C-994A-A3FF-EAD9C8A1932C}" destId="{CD03B158-5C9D-5449-B236-86CDEF66F78A}" srcOrd="1" destOrd="0" presId="urn:microsoft.com/office/officeart/2005/8/layout/process3"/>
    <dgm:cxn modelId="{8413AADD-899C-2A49-93B2-D87C6C6B58EA}" type="presOf" srcId="{21860DB8-5FC3-BA42-A2F0-6C878E514C3E}" destId="{1DC02ADC-40DB-3540-ABB9-3FF8991F8FB4}" srcOrd="0" destOrd="0" presId="urn:microsoft.com/office/officeart/2005/8/layout/process3"/>
    <dgm:cxn modelId="{6D7BE682-92EF-9044-ACAF-BC2FD4141C89}" type="presOf" srcId="{E636D1AA-0D0A-7C43-B1EF-4668A7650ACB}" destId="{FD963893-99DF-E64F-8DB0-D3EE61F1ABF1}" srcOrd="0" destOrd="0" presId="urn:microsoft.com/office/officeart/2005/8/layout/process3"/>
    <dgm:cxn modelId="{139991EE-583F-AD40-9FB4-35C7B63367E9}" srcId="{C8673BA5-A258-2A42-AD8F-AF885F1AFDA1}" destId="{F409E81D-3890-2E44-A855-C1307E824515}" srcOrd="0" destOrd="0" parTransId="{943541EC-F7BC-F341-BCB7-DDC025CCF644}" sibTransId="{0A7EE4D8-F2C7-1344-8498-C1A441053590}"/>
    <dgm:cxn modelId="{8F165B0F-2CCF-D442-AE8F-5A888453F92C}" srcId="{EE68993D-11A0-754D-B461-0DA6E1EB476B}" destId="{2AC3C110-0A36-2348-862E-DBD1F4894A6D}" srcOrd="1" destOrd="0" parTransId="{D0573B8C-8741-C94A-B6FD-F31E35A251DB}" sibTransId="{E636D1AA-0D0A-7C43-B1EF-4668A7650ACB}"/>
    <dgm:cxn modelId="{5C253880-B410-204D-878C-E8DCDCA9772B}" type="presOf" srcId="{F409E81D-3890-2E44-A855-C1307E824515}" destId="{7E24741C-6C6A-7C43-AAF4-C4A04F287761}" srcOrd="0" destOrd="0" presId="urn:microsoft.com/office/officeart/2005/8/layout/process3"/>
    <dgm:cxn modelId="{4E6096E3-F50E-F54F-B384-0591D4E1CA60}" type="presOf" srcId="{0BF525E9-C33C-994A-A3FF-EAD9C8A1932C}" destId="{32427682-2478-AF44-BEFD-84C9108DDFD0}" srcOrd="0" destOrd="0" presId="urn:microsoft.com/office/officeart/2005/8/layout/process3"/>
    <dgm:cxn modelId="{E587F182-EE51-2647-BDF8-C7367A404B62}" type="presOf" srcId="{EE68993D-11A0-754D-B461-0DA6E1EB476B}" destId="{DDFF9193-44A2-8349-B0D7-989CA73CE9B2}" srcOrd="0" destOrd="0" presId="urn:microsoft.com/office/officeart/2005/8/layout/process3"/>
    <dgm:cxn modelId="{27A75F2A-2D73-564A-ADEC-930CB81C2FA5}" type="presOf" srcId="{2EDF8ADB-FF48-E740-859D-A134C222089D}" destId="{93FDED71-BC03-954F-A72B-3C1B34ABFA3B}" srcOrd="0" destOrd="0" presId="urn:microsoft.com/office/officeart/2005/8/layout/process3"/>
    <dgm:cxn modelId="{3499E1FB-812C-7F4D-9DB4-5DF564D37066}" srcId="{2AC3C110-0A36-2348-862E-DBD1F4894A6D}" destId="{21860DB8-5FC3-BA42-A2F0-6C878E514C3E}" srcOrd="0" destOrd="0" parTransId="{E2C4BAD8-0FBA-244A-A9DB-63B36884AA96}" sibTransId="{1A66E709-946A-B846-9E72-5F344E55417D}"/>
    <dgm:cxn modelId="{9F5C1F68-7E77-3E41-A9F7-0283ADBB7A0F}" srcId="{EE68993D-11A0-754D-B461-0DA6E1EB476B}" destId="{0BF525E9-C33C-994A-A3FF-EAD9C8A1932C}" srcOrd="2" destOrd="0" parTransId="{7D69FF9B-ED67-934A-8039-D8966F823001}" sibTransId="{18FF3BD4-FD4E-444C-9C49-AEB677E1AD89}"/>
    <dgm:cxn modelId="{F9A64CE8-993D-B649-8153-6AA37FE887BC}" type="presParOf" srcId="{DDFF9193-44A2-8349-B0D7-989CA73CE9B2}" destId="{4187F878-FFC6-F643-9952-A686540712EC}" srcOrd="0" destOrd="0" presId="urn:microsoft.com/office/officeart/2005/8/layout/process3"/>
    <dgm:cxn modelId="{36ED9A6B-914B-E24F-AF03-49A5E0A17A7A}" type="presParOf" srcId="{4187F878-FFC6-F643-9952-A686540712EC}" destId="{F2D1145B-3533-6847-8079-79BCE0AAF007}" srcOrd="0" destOrd="0" presId="urn:microsoft.com/office/officeart/2005/8/layout/process3"/>
    <dgm:cxn modelId="{BEB813F3-655C-8B41-A571-DCF57F9BDA21}" type="presParOf" srcId="{4187F878-FFC6-F643-9952-A686540712EC}" destId="{05DC0A3A-4541-7C47-8FB9-07341606B599}" srcOrd="1" destOrd="0" presId="urn:microsoft.com/office/officeart/2005/8/layout/process3"/>
    <dgm:cxn modelId="{EED4C4C0-F39B-354C-A258-B5E74C183CA3}" type="presParOf" srcId="{4187F878-FFC6-F643-9952-A686540712EC}" destId="{7E24741C-6C6A-7C43-AAF4-C4A04F287761}" srcOrd="2" destOrd="0" presId="urn:microsoft.com/office/officeart/2005/8/layout/process3"/>
    <dgm:cxn modelId="{3BA5616C-C534-8747-A6B5-39D010ADBD3C}" type="presParOf" srcId="{DDFF9193-44A2-8349-B0D7-989CA73CE9B2}" destId="{DCC8EA23-E3EA-FF44-8367-F5E5C8FD2976}" srcOrd="1" destOrd="0" presId="urn:microsoft.com/office/officeart/2005/8/layout/process3"/>
    <dgm:cxn modelId="{96C7D954-AEC9-BC45-8AD6-CEC17C88C352}" type="presParOf" srcId="{DCC8EA23-E3EA-FF44-8367-F5E5C8FD2976}" destId="{5A24FA34-14C8-7E49-9593-EB6D82EE1811}" srcOrd="0" destOrd="0" presId="urn:microsoft.com/office/officeart/2005/8/layout/process3"/>
    <dgm:cxn modelId="{B5AB45D4-487D-174C-8B72-56306DA03481}" type="presParOf" srcId="{DDFF9193-44A2-8349-B0D7-989CA73CE9B2}" destId="{061CDF54-4400-284E-91BD-6BDA3F864A3D}" srcOrd="2" destOrd="0" presId="urn:microsoft.com/office/officeart/2005/8/layout/process3"/>
    <dgm:cxn modelId="{D5BE8A21-784B-3E46-8C9F-D155A954E5A1}" type="presParOf" srcId="{061CDF54-4400-284E-91BD-6BDA3F864A3D}" destId="{EC2C1547-0062-C047-A468-C7F8E78F57A9}" srcOrd="0" destOrd="0" presId="urn:microsoft.com/office/officeart/2005/8/layout/process3"/>
    <dgm:cxn modelId="{44F47E2D-D5DA-9F4F-B54C-811845F8C025}" type="presParOf" srcId="{061CDF54-4400-284E-91BD-6BDA3F864A3D}" destId="{A210D742-EA4D-B54A-8760-6E61455BDA0B}" srcOrd="1" destOrd="0" presId="urn:microsoft.com/office/officeart/2005/8/layout/process3"/>
    <dgm:cxn modelId="{CE0FF14D-25C1-DF4A-9C05-9A9C92EF268B}" type="presParOf" srcId="{061CDF54-4400-284E-91BD-6BDA3F864A3D}" destId="{1DC02ADC-40DB-3540-ABB9-3FF8991F8FB4}" srcOrd="2" destOrd="0" presId="urn:microsoft.com/office/officeart/2005/8/layout/process3"/>
    <dgm:cxn modelId="{57449820-D842-A341-A45D-BEA0EDAD7AC3}" type="presParOf" srcId="{DDFF9193-44A2-8349-B0D7-989CA73CE9B2}" destId="{FD963893-99DF-E64F-8DB0-D3EE61F1ABF1}" srcOrd="3" destOrd="0" presId="urn:microsoft.com/office/officeart/2005/8/layout/process3"/>
    <dgm:cxn modelId="{FDF4BBA5-5EAA-E845-AFF8-39C927F876BB}" type="presParOf" srcId="{FD963893-99DF-E64F-8DB0-D3EE61F1ABF1}" destId="{8C25ECDB-E2F2-364A-BA12-188958560208}" srcOrd="0" destOrd="0" presId="urn:microsoft.com/office/officeart/2005/8/layout/process3"/>
    <dgm:cxn modelId="{1F2D7D0E-CE8F-BE4E-B1B3-7471470122DB}" type="presParOf" srcId="{DDFF9193-44A2-8349-B0D7-989CA73CE9B2}" destId="{F9130B0D-7A83-2D40-89D3-FE6FF672F08F}" srcOrd="4" destOrd="0" presId="urn:microsoft.com/office/officeart/2005/8/layout/process3"/>
    <dgm:cxn modelId="{948AEE31-69F6-FF40-BACE-B9B99FE02332}" type="presParOf" srcId="{F9130B0D-7A83-2D40-89D3-FE6FF672F08F}" destId="{32427682-2478-AF44-BEFD-84C9108DDFD0}" srcOrd="0" destOrd="0" presId="urn:microsoft.com/office/officeart/2005/8/layout/process3"/>
    <dgm:cxn modelId="{A27474A5-6520-5C4D-A08D-27B92796269A}" type="presParOf" srcId="{F9130B0D-7A83-2D40-89D3-FE6FF672F08F}" destId="{CD03B158-5C9D-5449-B236-86CDEF66F78A}" srcOrd="1" destOrd="0" presId="urn:microsoft.com/office/officeart/2005/8/layout/process3"/>
    <dgm:cxn modelId="{6E99AE83-602C-574D-9335-E10F4754B14C}" type="presParOf" srcId="{F9130B0D-7A83-2D40-89D3-FE6FF672F08F}" destId="{93FDED71-BC03-954F-A72B-3C1B34ABFA3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C0A3A-4541-7C47-8FB9-07341606B599}">
      <dsp:nvSpPr>
        <dsp:cNvPr id="0" name=""/>
        <dsp:cNvSpPr/>
      </dsp:nvSpPr>
      <dsp:spPr>
        <a:xfrm>
          <a:off x="3607" y="1774086"/>
          <a:ext cx="1640157" cy="56160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da-DK" sz="1300" kern="1200" dirty="0"/>
            <a:t>Driftstop</a:t>
          </a:r>
        </a:p>
      </dsp:txBody>
      <dsp:txXfrm>
        <a:off x="3607" y="1774086"/>
        <a:ext cx="1640157" cy="374400"/>
      </dsp:txXfrm>
    </dsp:sp>
    <dsp:sp modelId="{7E24741C-6C6A-7C43-AAF4-C4A04F287761}">
      <dsp:nvSpPr>
        <dsp:cNvPr id="0" name=""/>
        <dsp:cNvSpPr/>
      </dsp:nvSpPr>
      <dsp:spPr>
        <a:xfrm>
          <a:off x="339543" y="2148486"/>
          <a:ext cx="1640157" cy="912600"/>
        </a:xfrm>
        <a:prstGeom prst="rect">
          <a:avLst/>
        </a:prstGeom>
        <a:solidFill>
          <a:schemeClr val="accent4">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da-DK" sz="1300" kern="1200" dirty="0"/>
            <a:t>Den kritiske situation opstår.</a:t>
          </a:r>
        </a:p>
        <a:p>
          <a:pPr marL="114300" lvl="1" indent="-114300" algn="l" defTabSz="577850">
            <a:lnSpc>
              <a:spcPct val="90000"/>
            </a:lnSpc>
            <a:spcBef>
              <a:spcPct val="0"/>
            </a:spcBef>
            <a:spcAft>
              <a:spcPct val="15000"/>
            </a:spcAft>
            <a:buChar char="••"/>
          </a:pPr>
          <a:r>
            <a:rPr lang="da-DK" sz="1300" kern="1200" dirty="0"/>
            <a:t>Beredskabet aktiveres.</a:t>
          </a:r>
        </a:p>
      </dsp:txBody>
      <dsp:txXfrm>
        <a:off x="339543" y="2148486"/>
        <a:ext cx="1640157" cy="912600"/>
      </dsp:txXfrm>
    </dsp:sp>
    <dsp:sp modelId="{DCC8EA23-E3EA-FF44-8367-F5E5C8FD2976}">
      <dsp:nvSpPr>
        <dsp:cNvPr id="0" name=""/>
        <dsp:cNvSpPr/>
      </dsp:nvSpPr>
      <dsp:spPr>
        <a:xfrm>
          <a:off x="1892406" y="1757110"/>
          <a:ext cx="527120" cy="408351"/>
        </a:xfrm>
        <a:prstGeom prst="rightArrow">
          <a:avLst>
            <a:gd name="adj1" fmla="val 60000"/>
            <a:gd name="adj2" fmla="val 50000"/>
          </a:avLst>
        </a:prstGeom>
        <a:solidFill>
          <a:schemeClr val="accent2">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1892406" y="1838780"/>
        <a:ext cx="404615" cy="245011"/>
      </dsp:txXfrm>
    </dsp:sp>
    <dsp:sp modelId="{A210D742-EA4D-B54A-8760-6E61455BDA0B}">
      <dsp:nvSpPr>
        <dsp:cNvPr id="0" name=""/>
        <dsp:cNvSpPr/>
      </dsp:nvSpPr>
      <dsp:spPr>
        <a:xfrm>
          <a:off x="2638332" y="1774086"/>
          <a:ext cx="1640157" cy="56160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da-DK" sz="1300" kern="1200" dirty="0"/>
            <a:t>Nøddrift</a:t>
          </a:r>
        </a:p>
      </dsp:txBody>
      <dsp:txXfrm>
        <a:off x="2638332" y="1774086"/>
        <a:ext cx="1640157" cy="374400"/>
      </dsp:txXfrm>
    </dsp:sp>
    <dsp:sp modelId="{1DC02ADC-40DB-3540-ABB9-3FF8991F8FB4}">
      <dsp:nvSpPr>
        <dsp:cNvPr id="0" name=""/>
        <dsp:cNvSpPr/>
      </dsp:nvSpPr>
      <dsp:spPr>
        <a:xfrm>
          <a:off x="2974268" y="2148486"/>
          <a:ext cx="1640157" cy="912600"/>
        </a:xfrm>
        <a:prstGeom prst="rect">
          <a:avLst/>
        </a:prstGeom>
        <a:solidFill>
          <a:schemeClr val="accent4">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da-DK" sz="1300" kern="1200" dirty="0"/>
            <a:t>Nødprocedurerne for de kritiske systemer er aktiveret.	</a:t>
          </a:r>
        </a:p>
      </dsp:txBody>
      <dsp:txXfrm>
        <a:off x="2974268" y="2148486"/>
        <a:ext cx="1640157" cy="912600"/>
      </dsp:txXfrm>
    </dsp:sp>
    <dsp:sp modelId="{FD963893-99DF-E64F-8DB0-D3EE61F1ABF1}">
      <dsp:nvSpPr>
        <dsp:cNvPr id="0" name=""/>
        <dsp:cNvSpPr/>
      </dsp:nvSpPr>
      <dsp:spPr>
        <a:xfrm>
          <a:off x="4527131" y="1757110"/>
          <a:ext cx="527120" cy="408351"/>
        </a:xfrm>
        <a:prstGeom prst="rightArrow">
          <a:avLst>
            <a:gd name="adj1" fmla="val 60000"/>
            <a:gd name="adj2" fmla="val 50000"/>
          </a:avLst>
        </a:prstGeom>
        <a:solidFill>
          <a:schemeClr val="accent2">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4527131" y="1838780"/>
        <a:ext cx="404615" cy="245011"/>
      </dsp:txXfrm>
    </dsp:sp>
    <dsp:sp modelId="{CD03B158-5C9D-5449-B236-86CDEF66F78A}">
      <dsp:nvSpPr>
        <dsp:cNvPr id="0" name=""/>
        <dsp:cNvSpPr/>
      </dsp:nvSpPr>
      <dsp:spPr>
        <a:xfrm>
          <a:off x="5273057" y="1774086"/>
          <a:ext cx="1640157" cy="56160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da-DK" sz="1300" kern="1200" dirty="0"/>
            <a:t>Normal drift</a:t>
          </a:r>
        </a:p>
      </dsp:txBody>
      <dsp:txXfrm>
        <a:off x="5273057" y="1774086"/>
        <a:ext cx="1640157" cy="374400"/>
      </dsp:txXfrm>
    </dsp:sp>
    <dsp:sp modelId="{93FDED71-BC03-954F-A72B-3C1B34ABFA3B}">
      <dsp:nvSpPr>
        <dsp:cNvPr id="0" name=""/>
        <dsp:cNvSpPr/>
      </dsp:nvSpPr>
      <dsp:spPr>
        <a:xfrm>
          <a:off x="5608993" y="2148486"/>
          <a:ext cx="1640157" cy="912600"/>
        </a:xfrm>
        <a:prstGeom prst="rect">
          <a:avLst/>
        </a:prstGeom>
        <a:solidFill>
          <a:schemeClr val="accent4">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da-DK" sz="1300" kern="1200" dirty="0"/>
            <a:t>Krisen er slut.</a:t>
          </a:r>
        </a:p>
        <a:p>
          <a:pPr marL="114300" lvl="1" indent="-114300" algn="l" defTabSz="577850">
            <a:lnSpc>
              <a:spcPct val="90000"/>
            </a:lnSpc>
            <a:spcBef>
              <a:spcPct val="0"/>
            </a:spcBef>
            <a:spcAft>
              <a:spcPct val="15000"/>
            </a:spcAft>
            <a:buChar char="••"/>
          </a:pPr>
          <a:r>
            <a:rPr lang="da-DK" sz="1300" kern="1200" dirty="0"/>
            <a:t>Beredskabet lukkes ned.</a:t>
          </a:r>
        </a:p>
      </dsp:txBody>
      <dsp:txXfrm>
        <a:off x="5608993" y="2148486"/>
        <a:ext cx="1640157" cy="912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1543" cy="341064"/>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2808" y="2"/>
            <a:ext cx="4301543" cy="341064"/>
          </a:xfrm>
          <a:prstGeom prst="rect">
            <a:avLst/>
          </a:prstGeom>
        </p:spPr>
        <p:txBody>
          <a:bodyPr vert="horz" lIns="92427" tIns="46213" rIns="92427" bIns="46213" rtlCol="0"/>
          <a:lstStyle>
            <a:lvl1pPr algn="r">
              <a:defRPr sz="1200"/>
            </a:lvl1pPr>
          </a:lstStyle>
          <a:p>
            <a:fld id="{2DD88BEE-7884-42D5-A164-905D672B3861}" type="datetimeFigureOut">
              <a:rPr lang="da-DK" smtClean="0"/>
              <a:t>28-02-2020</a:t>
            </a:fld>
            <a:endParaRPr lang="da-DK"/>
          </a:p>
        </p:txBody>
      </p:sp>
      <p:sp>
        <p:nvSpPr>
          <p:cNvPr id="4" name="Pladsholder til sidefod 3"/>
          <p:cNvSpPr>
            <a:spLocks noGrp="1"/>
          </p:cNvSpPr>
          <p:nvPr>
            <p:ph type="ftr" sz="quarter" idx="2"/>
          </p:nvPr>
        </p:nvSpPr>
        <p:spPr>
          <a:xfrm>
            <a:off x="10" y="6456615"/>
            <a:ext cx="4301543" cy="341063"/>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2808" y="6456615"/>
            <a:ext cx="4301543" cy="341063"/>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5" y="3"/>
            <a:ext cx="4302625" cy="341297"/>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1699" y="3"/>
            <a:ext cx="4302625" cy="341297"/>
          </a:xfrm>
          <a:prstGeom prst="rect">
            <a:avLst/>
          </a:prstGeom>
        </p:spPr>
        <p:txBody>
          <a:bodyPr vert="horz" lIns="92427" tIns="46213" rIns="92427" bIns="46213" rtlCol="0"/>
          <a:lstStyle>
            <a:lvl1pPr algn="r">
              <a:defRPr sz="1200"/>
            </a:lvl1pPr>
          </a:lstStyle>
          <a:p>
            <a:fld id="{EB3AF25F-8E34-4050-81DA-8209144BB9EF}" type="datetimeFigureOut">
              <a:rPr lang="da-DK" smtClean="0"/>
              <a:t>28-02-2020</a:t>
            </a:fld>
            <a:endParaRPr lang="da-DK"/>
          </a:p>
        </p:txBody>
      </p:sp>
      <p:sp>
        <p:nvSpPr>
          <p:cNvPr id="4" name="Pladsholder til slidebille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206" y="3271670"/>
            <a:ext cx="7942237" cy="267602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5" y="6456382"/>
            <a:ext cx="4302625" cy="341297"/>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1699" y="6456382"/>
            <a:ext cx="4302625" cy="341297"/>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1</a:t>
            </a:fld>
            <a:endParaRPr lang="da-DK"/>
          </a:p>
        </p:txBody>
      </p:sp>
    </p:spTree>
    <p:extLst>
      <p:ext uri="{BB962C8B-B14F-4D97-AF65-F5344CB8AC3E}">
        <p14:creationId xmlns:p14="http://schemas.microsoft.com/office/powerpoint/2010/main" val="15816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E19CD3-F52E-40B0-B58E-2129459FB501}" type="slidenum">
              <a:rPr lang="da-DK" smtClean="0"/>
              <a:t>10</a:t>
            </a:fld>
            <a:endParaRPr lang="da-DK"/>
          </a:p>
        </p:txBody>
      </p:sp>
    </p:spTree>
    <p:extLst>
      <p:ext uri="{BB962C8B-B14F-4D97-AF65-F5344CB8AC3E}">
        <p14:creationId xmlns:p14="http://schemas.microsoft.com/office/powerpoint/2010/main" val="245453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11</a:t>
            </a:fld>
            <a:endParaRPr lang="da-DK"/>
          </a:p>
        </p:txBody>
      </p:sp>
    </p:spTree>
    <p:extLst>
      <p:ext uri="{BB962C8B-B14F-4D97-AF65-F5344CB8AC3E}">
        <p14:creationId xmlns:p14="http://schemas.microsoft.com/office/powerpoint/2010/main" val="233460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12</a:t>
            </a:fld>
            <a:endParaRPr lang="da-DK"/>
          </a:p>
        </p:txBody>
      </p:sp>
    </p:spTree>
    <p:extLst>
      <p:ext uri="{BB962C8B-B14F-4D97-AF65-F5344CB8AC3E}">
        <p14:creationId xmlns:p14="http://schemas.microsoft.com/office/powerpoint/2010/main" val="136533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13</a:t>
            </a:fld>
            <a:endParaRPr lang="da-DK"/>
          </a:p>
        </p:txBody>
      </p:sp>
    </p:spTree>
    <p:extLst>
      <p:ext uri="{BB962C8B-B14F-4D97-AF65-F5344CB8AC3E}">
        <p14:creationId xmlns:p14="http://schemas.microsoft.com/office/powerpoint/2010/main" val="1966862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14</a:t>
            </a:fld>
            <a:endParaRPr lang="da-DK"/>
          </a:p>
        </p:txBody>
      </p:sp>
    </p:spTree>
    <p:extLst>
      <p:ext uri="{BB962C8B-B14F-4D97-AF65-F5344CB8AC3E}">
        <p14:creationId xmlns:p14="http://schemas.microsoft.com/office/powerpoint/2010/main" val="3149347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15</a:t>
            </a:fld>
            <a:endParaRPr lang="da-DK"/>
          </a:p>
        </p:txBody>
      </p:sp>
    </p:spTree>
    <p:extLst>
      <p:ext uri="{BB962C8B-B14F-4D97-AF65-F5344CB8AC3E}">
        <p14:creationId xmlns:p14="http://schemas.microsoft.com/office/powerpoint/2010/main" val="342525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16</a:t>
            </a:fld>
            <a:endParaRPr lang="da-DK"/>
          </a:p>
        </p:txBody>
      </p:sp>
    </p:spTree>
    <p:extLst>
      <p:ext uri="{BB962C8B-B14F-4D97-AF65-F5344CB8AC3E}">
        <p14:creationId xmlns:p14="http://schemas.microsoft.com/office/powerpoint/2010/main" val="118288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C69CB0F-CEA4-41DD-8350-5D51F771FBB0}" type="slidenum">
              <a:rPr lang="da-DK" smtClean="0"/>
              <a:t>2</a:t>
            </a:fld>
            <a:endParaRPr lang="da-DK"/>
          </a:p>
        </p:txBody>
      </p:sp>
    </p:spTree>
    <p:extLst>
      <p:ext uri="{BB962C8B-B14F-4D97-AF65-F5344CB8AC3E}">
        <p14:creationId xmlns:p14="http://schemas.microsoft.com/office/powerpoint/2010/main" val="324855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C69CB0F-CEA4-41DD-8350-5D51F771FBB0}" type="slidenum">
              <a:rPr lang="da-DK" smtClean="0"/>
              <a:t>3</a:t>
            </a:fld>
            <a:endParaRPr lang="da-DK"/>
          </a:p>
        </p:txBody>
      </p:sp>
    </p:spTree>
    <p:extLst>
      <p:ext uri="{BB962C8B-B14F-4D97-AF65-F5344CB8AC3E}">
        <p14:creationId xmlns:p14="http://schemas.microsoft.com/office/powerpoint/2010/main" val="240716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2E19CD3-F52E-40B0-B58E-2129459FB501}" type="slidenum">
              <a:rPr lang="da-DK" smtClean="0"/>
              <a:t>4</a:t>
            </a:fld>
            <a:endParaRPr lang="da-DK"/>
          </a:p>
        </p:txBody>
      </p:sp>
    </p:spTree>
    <p:extLst>
      <p:ext uri="{BB962C8B-B14F-4D97-AF65-F5344CB8AC3E}">
        <p14:creationId xmlns:p14="http://schemas.microsoft.com/office/powerpoint/2010/main" val="106971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5</a:t>
            </a:fld>
            <a:endParaRPr lang="da-DK"/>
          </a:p>
        </p:txBody>
      </p:sp>
    </p:spTree>
    <p:extLst>
      <p:ext uri="{BB962C8B-B14F-4D97-AF65-F5344CB8AC3E}">
        <p14:creationId xmlns:p14="http://schemas.microsoft.com/office/powerpoint/2010/main" val="283166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C69CB0F-CEA4-41DD-8350-5D51F771FBB0}" type="slidenum">
              <a:rPr lang="da-DK" smtClean="0"/>
              <a:t>6</a:t>
            </a:fld>
            <a:endParaRPr lang="da-DK"/>
          </a:p>
        </p:txBody>
      </p:sp>
    </p:spTree>
    <p:extLst>
      <p:ext uri="{BB962C8B-B14F-4D97-AF65-F5344CB8AC3E}">
        <p14:creationId xmlns:p14="http://schemas.microsoft.com/office/powerpoint/2010/main" val="330257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7</a:t>
            </a:fld>
            <a:endParaRPr lang="da-DK"/>
          </a:p>
        </p:txBody>
      </p:sp>
    </p:spTree>
    <p:extLst>
      <p:ext uri="{BB962C8B-B14F-4D97-AF65-F5344CB8AC3E}">
        <p14:creationId xmlns:p14="http://schemas.microsoft.com/office/powerpoint/2010/main" val="353253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8</a:t>
            </a:fld>
            <a:endParaRPr lang="da-DK"/>
          </a:p>
        </p:txBody>
      </p:sp>
    </p:spTree>
    <p:extLst>
      <p:ext uri="{BB962C8B-B14F-4D97-AF65-F5344CB8AC3E}">
        <p14:creationId xmlns:p14="http://schemas.microsoft.com/office/powerpoint/2010/main" val="275618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C69CB0F-CEA4-41DD-8350-5D51F771FBB0}" type="slidenum">
              <a:rPr lang="da-DK" smtClean="0"/>
              <a:t>9</a:t>
            </a:fld>
            <a:endParaRPr lang="da-DK"/>
          </a:p>
        </p:txBody>
      </p:sp>
    </p:spTree>
    <p:extLst>
      <p:ext uri="{BB962C8B-B14F-4D97-AF65-F5344CB8AC3E}">
        <p14:creationId xmlns:p14="http://schemas.microsoft.com/office/powerpoint/2010/main" val="327933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059112"/>
            <a:ext cx="9253538" cy="1997339"/>
          </a:xfrm>
          <a:solidFill>
            <a:schemeClr val="bg1"/>
          </a:solidFill>
        </p:spPr>
        <p:txBody>
          <a:bodyPr lIns="360000" tIns="360000" rIns="360000" bIns="360000" anchor="ctr" anchorCtr="0">
            <a:noAutofit/>
          </a:bodyPr>
          <a:lstStyle>
            <a:lvl1pPr>
              <a:spcAft>
                <a:spcPts val="0"/>
              </a:spcAft>
              <a:defRPr sz="4800" b="1"/>
            </a:lvl1pPr>
          </a:lstStyle>
          <a:p>
            <a:pPr lvl="0"/>
            <a:endParaRPr lang="da-DK" dirty="0"/>
          </a:p>
        </p:txBody>
      </p:sp>
      <p:sp>
        <p:nvSpPr>
          <p:cNvPr id="8" name="Pladsholder til tekst 5">
            <a:extLst>
              <a:ext uri="{FF2B5EF4-FFF2-40B4-BE49-F238E27FC236}">
                <a16:creationId xmlns:a16="http://schemas.microsoft.com/office/drawing/2014/main" id="{3B89DE03-0FFC-844A-98CB-5BABE1B228D3}"/>
              </a:ext>
            </a:extLst>
          </p:cNvPr>
          <p:cNvSpPr>
            <a:spLocks noGrp="1"/>
          </p:cNvSpPr>
          <p:nvPr>
            <p:ph type="body" sz="quarter" idx="12" hasCustomPrompt="1"/>
          </p:nvPr>
        </p:nvSpPr>
        <p:spPr>
          <a:xfrm>
            <a:off x="542926" y="2591946"/>
            <a:ext cx="3308638" cy="467960"/>
          </a:xfrm>
          <a:solidFill>
            <a:schemeClr val="tx1"/>
          </a:solidFill>
        </p:spPr>
        <p:txBody>
          <a:bodyPr lIns="180000" tIns="180000" rIns="180000" bIns="180000" anchor="ctr" anchorCtr="0">
            <a:noAutofit/>
          </a:bodyPr>
          <a:lstStyle>
            <a:lvl1pPr>
              <a:defRPr sz="1800" b="1">
                <a:solidFill>
                  <a:schemeClr val="bg1"/>
                </a:solidFill>
              </a:defRPr>
            </a:lvl1pPr>
          </a:lstStyle>
          <a:p>
            <a:pPr lvl="0"/>
            <a:r>
              <a:rPr lang="da-DK" dirty="0"/>
              <a:t>Tema</a:t>
            </a:r>
          </a:p>
        </p:txBody>
      </p:sp>
      <p:sp>
        <p:nvSpPr>
          <p:cNvPr id="20" name="Pladsholder til tekst 5">
            <a:extLst>
              <a:ext uri="{FF2B5EF4-FFF2-40B4-BE49-F238E27FC236}">
                <a16:creationId xmlns:a16="http://schemas.microsoft.com/office/drawing/2014/main" id="{BF35F5F5-94FC-B847-A2BE-E58E3B71C897}"/>
              </a:ext>
            </a:extLst>
          </p:cNvPr>
          <p:cNvSpPr>
            <a:spLocks noGrp="1"/>
          </p:cNvSpPr>
          <p:nvPr>
            <p:ph type="body" sz="quarter" idx="14" hasCustomPrompt="1"/>
          </p:nvPr>
        </p:nvSpPr>
        <p:spPr>
          <a:xfrm>
            <a:off x="542925" y="5040313"/>
            <a:ext cx="9253538" cy="468313"/>
          </a:xfrm>
          <a:solidFill>
            <a:schemeClr val="bg1"/>
          </a:solidFill>
        </p:spPr>
        <p:txBody>
          <a:bodyPr lIns="360000" anchor="ctr" anchorCtr="0">
            <a:noAutofit/>
          </a:bodyPr>
          <a:lstStyle>
            <a:lvl1pPr>
              <a:defRPr sz="1400" b="1"/>
            </a:lvl1pPr>
          </a:lstStyle>
          <a:p>
            <a:pPr lvl="0"/>
            <a:fld id="{E1F2563C-A4FD-8A40-B545-7A581DAC442D}" type="datetime2">
              <a:rPr lang="da-DK" smtClean="0"/>
              <a:t>18. november 2019</a:t>
            </a:fld>
            <a:endParaRPr lang="da-DK" dirty="0"/>
          </a:p>
        </p:txBody>
      </p:sp>
    </p:spTree>
    <p:extLst>
      <p:ext uri="{BB962C8B-B14F-4D97-AF65-F5344CB8AC3E}">
        <p14:creationId xmlns:p14="http://schemas.microsoft.com/office/powerpoint/2010/main" val="254449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995351"/>
            <a:ext cx="5832475" cy="1513274"/>
          </a:xfrm>
          <a:solidFill>
            <a:schemeClr val="bg1"/>
          </a:solidFill>
        </p:spPr>
        <p:txBody>
          <a:bodyPr lIns="180000" tIns="180000" rIns="180000" bIns="180000" anchor="ctr" anchorCtr="0">
            <a:noAutofit/>
          </a:bodyPr>
          <a:lstStyle>
            <a:lvl1pPr>
              <a:defRPr sz="3000" b="1"/>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C6E9CEFC-E162-EE43-872E-36DB3365FB45}"/>
              </a:ext>
            </a:extLst>
          </p:cNvPr>
          <p:cNvSpPr>
            <a:spLocks noGrp="1"/>
          </p:cNvSpPr>
          <p:nvPr>
            <p:ph type="body" sz="quarter" idx="12" hasCustomPrompt="1"/>
          </p:nvPr>
        </p:nvSpPr>
        <p:spPr>
          <a:xfrm>
            <a:off x="542925" y="3946121"/>
            <a:ext cx="5832475" cy="72000"/>
          </a:xfrm>
          <a:solidFill>
            <a:schemeClr val="tx1"/>
          </a:solidFill>
        </p:spPr>
        <p:txBody>
          <a:bodyPr/>
          <a:lstStyle/>
          <a:p>
            <a:pPr lvl="0"/>
            <a:r>
              <a:rPr lang="da-DK" dirty="0"/>
              <a:t> </a:t>
            </a:r>
          </a:p>
        </p:txBody>
      </p:sp>
    </p:spTree>
    <p:extLst>
      <p:ext uri="{BB962C8B-B14F-4D97-AF65-F5344CB8AC3E}">
        <p14:creationId xmlns:p14="http://schemas.microsoft.com/office/powerpoint/2010/main" val="229755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1008064"/>
            <a:ext cx="9793287" cy="611186"/>
          </a:xfrm>
          <a:prstGeom prst="rect">
            <a:avLst/>
          </a:prstGeom>
        </p:spPr>
        <p:txBody>
          <a:bodyPr vert="horz" lIns="0" tIns="0" rIns="0" bIns="0" rtlCol="0" anchor="t" anchorCtr="0">
            <a:noAutofit/>
          </a:bodyPr>
          <a:lstStyle>
            <a:lvl1pPr>
              <a:defRPr sz="2400">
                <a:solidFill>
                  <a:schemeClr val="bg1"/>
                </a:solidFill>
                <a:latin typeface="Arial" panose="020B0604020202020204" pitchFamily="34" charset="0"/>
                <a:cs typeface="Arial" panose="020B0604020202020204" pitchFamily="34" charset="0"/>
              </a:defRPr>
            </a:lvl1pPr>
          </a:lstStyle>
          <a:p>
            <a:r>
              <a:rPr lang="da-DK" noProof="0" dirty="0"/>
              <a:t>Overskrift</a:t>
            </a:r>
          </a:p>
        </p:txBody>
      </p:sp>
      <p:pic>
        <p:nvPicPr>
          <p:cNvPr id="4" name="Picture 3">
            <a:extLst>
              <a:ext uri="{FF2B5EF4-FFF2-40B4-BE49-F238E27FC236}">
                <a16:creationId xmlns:a16="http://schemas.microsoft.com/office/drawing/2014/main" id="{BC13F69E-C0ED-C04E-9D99-BE71D6FEE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6145" y="241374"/>
            <a:ext cx="1550067" cy="573155"/>
          </a:xfrm>
          <a:prstGeom prst="rect">
            <a:avLst/>
          </a:prstGeom>
        </p:spPr>
      </p:pic>
      <p:sp>
        <p:nvSpPr>
          <p:cNvPr id="3" name="Pladsholder til tekst 2">
            <a:extLst>
              <a:ext uri="{FF2B5EF4-FFF2-40B4-BE49-F238E27FC236}">
                <a16:creationId xmlns:a16="http://schemas.microsoft.com/office/drawing/2014/main" id="{C7DB91DA-4F40-344E-B1DC-E357E5184D78}"/>
              </a:ext>
            </a:extLst>
          </p:cNvPr>
          <p:cNvSpPr>
            <a:spLocks noGrp="1"/>
          </p:cNvSpPr>
          <p:nvPr>
            <p:ph type="body" sz="quarter" idx="10"/>
          </p:nvPr>
        </p:nvSpPr>
        <p:spPr>
          <a:xfrm>
            <a:off x="542925" y="1619250"/>
            <a:ext cx="4787900"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06AE193A-EF00-3845-8EB9-258B7249B2BF}"/>
              </a:ext>
            </a:extLst>
          </p:cNvPr>
          <p:cNvSpPr>
            <a:spLocks noGrp="1"/>
          </p:cNvSpPr>
          <p:nvPr>
            <p:ph type="body" sz="quarter" idx="11"/>
          </p:nvPr>
        </p:nvSpPr>
        <p:spPr>
          <a:xfrm>
            <a:off x="5548314" y="1619250"/>
            <a:ext cx="4796052"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10" name="Rectangle 11">
            <a:extLst>
              <a:ext uri="{FF2B5EF4-FFF2-40B4-BE49-F238E27FC236}">
                <a16:creationId xmlns:a16="http://schemas.microsoft.com/office/drawing/2014/main" id="{7224E582-FCD1-C14D-BB30-6CBA97C94454}"/>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2" name="Tekstfelt 1">
            <a:extLst>
              <a:ext uri="{FF2B5EF4-FFF2-40B4-BE49-F238E27FC236}">
                <a16:creationId xmlns:a16="http://schemas.microsoft.com/office/drawing/2014/main" id="{84E2D9DD-B7CA-6C4D-AC0C-F1B5EC0F3012}"/>
              </a:ext>
            </a:extLst>
          </p:cNvPr>
          <p:cNvSpPr txBox="1"/>
          <p:nvPr userDrawn="1"/>
        </p:nvSpPr>
        <p:spPr>
          <a:xfrm>
            <a:off x="2866768" y="434134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47060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sz="3200">
                <a:solidFill>
                  <a:schemeClr val="tx2"/>
                </a:solidFill>
              </a:defRPr>
            </a:lvl1pPr>
          </a:lstStyle>
          <a:p>
            <a:r>
              <a:rPr lang="da-DK" noProof="0" dirty="0"/>
              <a:t>Overskrift</a:t>
            </a:r>
          </a:p>
        </p:txBody>
      </p:sp>
      <p:sp>
        <p:nvSpPr>
          <p:cNvPr id="4" name="Pladsholder til tekst 13">
            <a:extLst>
              <a:ext uri="{FF2B5EF4-FFF2-40B4-BE49-F238E27FC236}">
                <a16:creationId xmlns:a16="http://schemas.microsoft.com/office/drawing/2014/main" id="{2F469EE7-3B3D-F441-8E87-F1EA775A79FF}"/>
              </a:ext>
            </a:extLst>
          </p:cNvPr>
          <p:cNvSpPr>
            <a:spLocks noGrp="1"/>
          </p:cNvSpPr>
          <p:nvPr>
            <p:ph type="body" sz="quarter" idx="11"/>
          </p:nvPr>
        </p:nvSpPr>
        <p:spPr>
          <a:xfrm>
            <a:off x="542925" y="1317086"/>
            <a:ext cx="9793288" cy="4010564"/>
          </a:xfrm>
        </p:spPr>
        <p:txBody>
          <a:bodyPr numCol="3" spcCol="288000"/>
          <a:lstStyle>
            <a:lvl1pPr marL="0" indent="0">
              <a:spcAft>
                <a:spcPts val="600"/>
              </a:spcAft>
              <a:defRPr sz="1000">
                <a:solidFill>
                  <a:schemeClr val="tx2"/>
                </a:solidFill>
              </a:defRPr>
            </a:lvl1pPr>
            <a:lvl2pPr marL="216000" indent="-216000">
              <a:spcAft>
                <a:spcPts val="600"/>
              </a:spcAft>
              <a:defRPr sz="1400">
                <a:solidFill>
                  <a:schemeClr val="tx2"/>
                </a:solidFill>
              </a:defRPr>
            </a:lvl2pPr>
            <a:lvl3pPr marL="216000" indent="-216000">
              <a:spcAft>
                <a:spcPts val="600"/>
              </a:spcAft>
              <a:defRPr sz="1400">
                <a:solidFill>
                  <a:schemeClr val="tx2"/>
                </a:solidFill>
              </a:defRPr>
            </a:lvl3pPr>
            <a:lvl4pPr marL="216000" indent="-216000">
              <a:spcAft>
                <a:spcPts val="600"/>
              </a:spcAft>
              <a:defRPr sz="1400">
                <a:solidFill>
                  <a:schemeClr val="tx2"/>
                </a:solidFill>
              </a:defRPr>
            </a:lvl4pPr>
            <a:lvl5pPr marL="216000" indent="-216000">
              <a:spcAft>
                <a:spcPts val="600"/>
              </a:spcAft>
              <a:defRPr sz="1400">
                <a:solidFill>
                  <a:schemeClr val="tx2"/>
                </a:solidFill>
              </a:defRPr>
            </a:lvl5pPr>
          </a:lstStyle>
          <a:p>
            <a:pPr lvl="0"/>
            <a:r>
              <a:rPr lang="da-DK" dirty="0"/>
              <a:t>Klik for at redigere teksttypografierne i masteren</a:t>
            </a:r>
          </a:p>
        </p:txBody>
      </p:sp>
    </p:spTree>
    <p:extLst>
      <p:ext uri="{BB962C8B-B14F-4D97-AF65-F5344CB8AC3E}">
        <p14:creationId xmlns:p14="http://schemas.microsoft.com/office/powerpoint/2010/main" val="280741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er i medierne">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2A67A5DD-50EE-4A4E-A536-0C2B7F727560}"/>
              </a:ext>
            </a:extLst>
          </p:cNvPr>
          <p:cNvSpPr/>
          <p:nvPr userDrawn="1"/>
        </p:nvSpPr>
        <p:spPr>
          <a:xfrm>
            <a:off x="5548314" y="0"/>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4787900" cy="510746"/>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377B33C6-C905-0847-BF54-502A46147C59}"/>
              </a:ext>
            </a:extLst>
          </p:cNvPr>
          <p:cNvSpPr>
            <a:spLocks noGrp="1"/>
          </p:cNvSpPr>
          <p:nvPr>
            <p:ph type="body" sz="quarter" idx="10" hasCustomPrompt="1"/>
          </p:nvPr>
        </p:nvSpPr>
        <p:spPr>
          <a:xfrm>
            <a:off x="6375401" y="2774026"/>
            <a:ext cx="3421063" cy="297833"/>
          </a:xfrm>
        </p:spPr>
        <p:txBody>
          <a:bodyPr/>
          <a:lstStyle>
            <a:lvl1pPr algn="r">
              <a:defRPr sz="1200" b="0">
                <a:solidFill>
                  <a:schemeClr val="tx1"/>
                </a:solidFill>
              </a:defRPr>
            </a:lvl1pPr>
          </a:lstStyle>
          <a:p>
            <a:pPr lvl="0"/>
            <a:r>
              <a:rPr lang="da-DK" dirty="0"/>
              <a:t>Tilføj billedtekst</a:t>
            </a:r>
          </a:p>
        </p:txBody>
      </p:sp>
      <p:sp>
        <p:nvSpPr>
          <p:cNvPr id="14" name="Pladsholder til tekst 2">
            <a:extLst>
              <a:ext uri="{FF2B5EF4-FFF2-40B4-BE49-F238E27FC236}">
                <a16:creationId xmlns:a16="http://schemas.microsoft.com/office/drawing/2014/main" id="{8CDF08A8-AD8A-134C-9FAB-B4222062ED0B}"/>
              </a:ext>
            </a:extLst>
          </p:cNvPr>
          <p:cNvSpPr>
            <a:spLocks noGrp="1"/>
          </p:cNvSpPr>
          <p:nvPr>
            <p:ph type="body" sz="quarter" idx="11"/>
          </p:nvPr>
        </p:nvSpPr>
        <p:spPr>
          <a:xfrm>
            <a:off x="542925" y="1934017"/>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19" name="Pladsholder til tekst 16">
            <a:extLst>
              <a:ext uri="{FF2B5EF4-FFF2-40B4-BE49-F238E27FC236}">
                <a16:creationId xmlns:a16="http://schemas.microsoft.com/office/drawing/2014/main" id="{7A309129-020F-994D-82BB-058D395AC3FA}"/>
              </a:ext>
            </a:extLst>
          </p:cNvPr>
          <p:cNvSpPr>
            <a:spLocks noGrp="1"/>
          </p:cNvSpPr>
          <p:nvPr>
            <p:ph type="body" sz="quarter" idx="15"/>
          </p:nvPr>
        </p:nvSpPr>
        <p:spPr>
          <a:xfrm>
            <a:off x="542925" y="1627702"/>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6" name="Pladsholder til billede 5">
            <a:extLst>
              <a:ext uri="{FF2B5EF4-FFF2-40B4-BE49-F238E27FC236}">
                <a16:creationId xmlns:a16="http://schemas.microsoft.com/office/drawing/2014/main" id="{6BBCDFCF-ECE5-414C-8D56-DDFF31DC5D84}"/>
              </a:ext>
            </a:extLst>
          </p:cNvPr>
          <p:cNvSpPr>
            <a:spLocks noGrp="1"/>
          </p:cNvSpPr>
          <p:nvPr>
            <p:ph type="pic" sz="quarter" idx="19" hasCustomPrompt="1"/>
          </p:nvPr>
        </p:nvSpPr>
        <p:spPr>
          <a:xfrm>
            <a:off x="6375400" y="1013985"/>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4" name="Pladsholder til tekst 2">
            <a:extLst>
              <a:ext uri="{FF2B5EF4-FFF2-40B4-BE49-F238E27FC236}">
                <a16:creationId xmlns:a16="http://schemas.microsoft.com/office/drawing/2014/main" id="{94F8A546-9575-0848-8FA5-80D866A35B4A}"/>
              </a:ext>
            </a:extLst>
          </p:cNvPr>
          <p:cNvSpPr>
            <a:spLocks noGrp="1"/>
          </p:cNvSpPr>
          <p:nvPr>
            <p:ph type="body" sz="quarter" idx="20" hasCustomPrompt="1"/>
          </p:nvPr>
        </p:nvSpPr>
        <p:spPr>
          <a:xfrm>
            <a:off x="6375401" y="5226613"/>
            <a:ext cx="3421063" cy="297833"/>
          </a:xfrm>
        </p:spPr>
        <p:txBody>
          <a:bodyPr/>
          <a:lstStyle>
            <a:lvl1pPr algn="r">
              <a:defRPr sz="1200" b="0">
                <a:solidFill>
                  <a:schemeClr val="tx1"/>
                </a:solidFill>
              </a:defRPr>
            </a:lvl1pPr>
          </a:lstStyle>
          <a:p>
            <a:pPr lvl="0"/>
            <a:r>
              <a:rPr lang="da-DK" dirty="0"/>
              <a:t>Tilføj billedtekst</a:t>
            </a:r>
          </a:p>
        </p:txBody>
      </p:sp>
      <p:sp>
        <p:nvSpPr>
          <p:cNvPr id="25" name="Pladsholder til billede 5">
            <a:extLst>
              <a:ext uri="{FF2B5EF4-FFF2-40B4-BE49-F238E27FC236}">
                <a16:creationId xmlns:a16="http://schemas.microsoft.com/office/drawing/2014/main" id="{EF69AA22-47D1-7A42-B161-466C8EED1C14}"/>
              </a:ext>
            </a:extLst>
          </p:cNvPr>
          <p:cNvSpPr>
            <a:spLocks noGrp="1"/>
          </p:cNvSpPr>
          <p:nvPr>
            <p:ph type="pic" sz="quarter" idx="21" hasCustomPrompt="1"/>
          </p:nvPr>
        </p:nvSpPr>
        <p:spPr>
          <a:xfrm>
            <a:off x="6375400" y="3466572"/>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6" name="Pladsholder til tekst 2">
            <a:extLst>
              <a:ext uri="{FF2B5EF4-FFF2-40B4-BE49-F238E27FC236}">
                <a16:creationId xmlns:a16="http://schemas.microsoft.com/office/drawing/2014/main" id="{F3A0D350-7F97-6D47-B558-6C9F7A2F947A}"/>
              </a:ext>
            </a:extLst>
          </p:cNvPr>
          <p:cNvSpPr>
            <a:spLocks noGrp="1"/>
          </p:cNvSpPr>
          <p:nvPr>
            <p:ph type="body" sz="quarter" idx="22"/>
          </p:nvPr>
        </p:nvSpPr>
        <p:spPr>
          <a:xfrm>
            <a:off x="542925" y="4109950"/>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27" name="Pladsholder til tekst 16">
            <a:extLst>
              <a:ext uri="{FF2B5EF4-FFF2-40B4-BE49-F238E27FC236}">
                <a16:creationId xmlns:a16="http://schemas.microsoft.com/office/drawing/2014/main" id="{2D7E6B2F-AE28-A045-B0DA-C4D44EE27C86}"/>
              </a:ext>
            </a:extLst>
          </p:cNvPr>
          <p:cNvSpPr>
            <a:spLocks noGrp="1"/>
          </p:cNvSpPr>
          <p:nvPr>
            <p:ph type="body" sz="quarter" idx="23"/>
          </p:nvPr>
        </p:nvSpPr>
        <p:spPr>
          <a:xfrm>
            <a:off x="542925" y="3803635"/>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30" name="Pladsholder til tekst 2">
            <a:extLst>
              <a:ext uri="{FF2B5EF4-FFF2-40B4-BE49-F238E27FC236}">
                <a16:creationId xmlns:a16="http://schemas.microsoft.com/office/drawing/2014/main" id="{1E0296CF-C630-3842-BE62-649E6084441B}"/>
              </a:ext>
            </a:extLst>
          </p:cNvPr>
          <p:cNvSpPr>
            <a:spLocks noGrp="1"/>
          </p:cNvSpPr>
          <p:nvPr>
            <p:ph type="body" sz="quarter" idx="12" hasCustomPrompt="1"/>
          </p:nvPr>
        </p:nvSpPr>
        <p:spPr>
          <a:xfrm>
            <a:off x="543454" y="1059195"/>
            <a:ext cx="4787371" cy="368574"/>
          </a:xfrm>
        </p:spPr>
        <p:txBody>
          <a:bodyPr anchor="t" anchorCtr="0">
            <a:normAutofit/>
          </a:bodyPr>
          <a:lstStyle>
            <a:lvl1pPr>
              <a:defRPr sz="2000">
                <a:solidFill>
                  <a:schemeClr val="tx2"/>
                </a:solidFill>
              </a:defRPr>
            </a:lvl1pPr>
          </a:lstStyle>
          <a:p>
            <a:pPr lvl="0"/>
            <a:r>
              <a:rPr lang="da-DK" dirty="0"/>
              <a:t>Underrubrik</a:t>
            </a:r>
          </a:p>
        </p:txBody>
      </p:sp>
      <p:sp>
        <p:nvSpPr>
          <p:cNvPr id="16" name="Tekstfelt 15">
            <a:extLst>
              <a:ext uri="{FF2B5EF4-FFF2-40B4-BE49-F238E27FC236}">
                <a16:creationId xmlns:a16="http://schemas.microsoft.com/office/drawing/2014/main" id="{B299AE46-0897-0341-B43C-6B31889DB461}"/>
              </a:ext>
            </a:extLst>
          </p:cNvPr>
          <p:cNvSpPr txBox="1"/>
          <p:nvPr userDrawn="1"/>
        </p:nvSpPr>
        <p:spPr>
          <a:xfrm>
            <a:off x="-541867" y="272626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1126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5" y="5674999"/>
            <a:ext cx="3671709" cy="325824"/>
          </a:xfrm>
          <a:prstGeom prst="rect">
            <a:avLst/>
          </a:prstGeom>
        </p:spPr>
        <p:txBody>
          <a:bodyPr vert="horz" lIns="38742" tIns="19371" rIns="38742" bIns="19371"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9793287" cy="792162"/>
          </a:xfrm>
          <a:prstGeom prst="rect">
            <a:avLst/>
          </a:prstGeom>
        </p:spPr>
        <p:txBody>
          <a:bodyPr vert="horz" lIns="0" tIns="0" rIns="0" bIns="0" rtlCol="0" anchor="t" anchorCtr="0">
            <a:noAutofit/>
          </a:bodyPr>
          <a:lstStyle>
            <a:lvl1pPr>
              <a:defRPr/>
            </a:lvl1pPr>
          </a:lstStyle>
          <a:p>
            <a:r>
              <a:rPr lang="da-DK" noProof="0" dirty="0"/>
              <a:t>Overskrift</a:t>
            </a:r>
          </a:p>
        </p:txBody>
      </p:sp>
    </p:spTree>
    <p:extLst>
      <p:ext uri="{BB962C8B-B14F-4D97-AF65-F5344CB8AC3E}">
        <p14:creationId xmlns:p14="http://schemas.microsoft.com/office/powerpoint/2010/main" val="231903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2993F-33E4-574A-91EA-4EA9C716596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0556F28-6F0A-F641-AD48-7417B6E16CB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EF5569A-64F2-5147-8D0E-86AD37A07AA5}"/>
              </a:ext>
            </a:extLst>
          </p:cNvPr>
          <p:cNvSpPr>
            <a:spLocks noGrp="1"/>
          </p:cNvSpPr>
          <p:nvPr>
            <p:ph type="dt" sz="half" idx="10"/>
          </p:nvPr>
        </p:nvSpPr>
        <p:spPr/>
        <p:txBody>
          <a:bodyPr/>
          <a:lstStyle/>
          <a:p>
            <a:endParaRPr lang="da-DK" dirty="0"/>
          </a:p>
        </p:txBody>
      </p:sp>
      <p:sp>
        <p:nvSpPr>
          <p:cNvPr id="5" name="Pladsholder til sidefod 4">
            <a:extLst>
              <a:ext uri="{FF2B5EF4-FFF2-40B4-BE49-F238E27FC236}">
                <a16:creationId xmlns:a16="http://schemas.microsoft.com/office/drawing/2014/main" id="{6D9A18CB-5A29-A44A-889E-ACA4A20C2815}"/>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26CA7C5C-362E-4548-87E4-250BB6673510}"/>
              </a:ext>
            </a:extLst>
          </p:cNvPr>
          <p:cNvSpPr>
            <a:spLocks noGrp="1"/>
          </p:cNvSpPr>
          <p:nvPr>
            <p:ph type="sldNum" sz="quarter" idx="12"/>
          </p:nvPr>
        </p:nvSpPr>
        <p:spPr/>
        <p:txBody>
          <a:bodyPr/>
          <a:lstStyle/>
          <a:p>
            <a:fld id="{22EC4AAE-B42A-BC44-9DD9-075DF0963507}" type="slidenum">
              <a:rPr lang="da-DK" smtClean="0"/>
              <a:t>‹nr.›</a:t>
            </a:fld>
            <a:endParaRPr lang="da-DK"/>
          </a:p>
        </p:txBody>
      </p:sp>
    </p:spTree>
    <p:extLst>
      <p:ext uri="{BB962C8B-B14F-4D97-AF65-F5344CB8AC3E}">
        <p14:creationId xmlns:p14="http://schemas.microsoft.com/office/powerpoint/2010/main" val="274269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503238"/>
            <a:ext cx="9793287" cy="504825"/>
          </a:xfrm>
          <a:prstGeom prst="rect">
            <a:avLst/>
          </a:prstGeom>
        </p:spPr>
        <p:txBody>
          <a:bodyPr vert="horz" lIns="0" tIns="0" rIns="0" bIns="0" rtlCol="0" anchor="t" anchorCtr="0">
            <a:noAutofit/>
          </a:bodyPr>
          <a:lstStyle/>
          <a:p>
            <a:r>
              <a:rPr lang="da-DK" noProof="0" dirty="0"/>
              <a:t>Overskrift</a:t>
            </a:r>
          </a:p>
        </p:txBody>
      </p:sp>
      <p:sp>
        <p:nvSpPr>
          <p:cNvPr id="3" name="Pladsholder til tekst 2"/>
          <p:cNvSpPr>
            <a:spLocks noGrp="1"/>
          </p:cNvSpPr>
          <p:nvPr>
            <p:ph type="body" idx="1"/>
          </p:nvPr>
        </p:nvSpPr>
        <p:spPr>
          <a:xfrm>
            <a:off x="542926" y="1295401"/>
            <a:ext cx="9793288" cy="4213224"/>
          </a:xfrm>
          <a:prstGeom prst="rect">
            <a:avLst/>
          </a:prstGeom>
        </p:spPr>
        <p:txBody>
          <a:bodyPr vert="horz" lIns="0" tIns="0" rIns="0" bIns="0" rtlCol="0">
            <a:noAutofit/>
          </a:bodyPr>
          <a:lstStyle/>
          <a:p>
            <a:pPr lvl="0"/>
            <a:r>
              <a:rPr lang="da-DK" noProof="0" dirty="0"/>
              <a:t>Tekst</a:t>
            </a:r>
          </a:p>
        </p:txBody>
      </p:sp>
      <p:sp>
        <p:nvSpPr>
          <p:cNvPr id="5" name="Rectangle 11">
            <a:extLst>
              <a:ext uri="{FF2B5EF4-FFF2-40B4-BE49-F238E27FC236}">
                <a16:creationId xmlns:a16="http://schemas.microsoft.com/office/drawing/2014/main" id="{028CAF3A-FF84-0149-B3B8-876DC26F5514}"/>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4448"/>
      </p:ext>
    </p:extLst>
  </p:cSld>
  <p:clrMap bg1="lt1" tx1="dk1" bg2="lt2" tx2="dk2" accent1="accent1" accent2="accent2" accent3="accent3" accent4="accent4" accent5="accent5" accent6="accent6" hlink="hlink" folHlink="folHlink"/>
  <p:sldLayoutIdLst>
    <p:sldLayoutId id="2147484111" r:id="rId1"/>
    <p:sldLayoutId id="2147484096" r:id="rId2"/>
    <p:sldLayoutId id="2147484109" r:id="rId3"/>
    <p:sldLayoutId id="2147484124" r:id="rId4"/>
    <p:sldLayoutId id="2147484112" r:id="rId5"/>
    <p:sldLayoutId id="2147484123" r:id="rId6"/>
    <p:sldLayoutId id="2147484125" r:id="rId7"/>
  </p:sldLayoutIdLst>
  <p:hf sldNum="0" hdr="0" ftr="0" dt="0"/>
  <p:txStyles>
    <p:titleStyle>
      <a:lvl1pPr algn="l" defTabSz="387472" rtl="0" eaLnBrk="1" latinLnBrk="0" hangingPunct="1">
        <a:lnSpc>
          <a:spcPct val="90000"/>
        </a:lnSpc>
        <a:spcBef>
          <a:spcPct val="0"/>
        </a:spcBef>
        <a:buNone/>
        <a:defRPr sz="3000"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100000"/>
        </a:lnSpc>
        <a:spcBef>
          <a:spcPts val="0"/>
        </a:spcBef>
        <a:spcAft>
          <a:spcPts val="60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11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Holding Blue Sticky Notes">
            <a:extLst>
              <a:ext uri="{FF2B5EF4-FFF2-40B4-BE49-F238E27FC236}">
                <a16:creationId xmlns:a16="http://schemas.microsoft.com/office/drawing/2014/main" id="{2860F5AD-BBD9-4C2F-ABD7-C96BF416E23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7548" b="754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Undertitel 2">
            <a:extLst>
              <a:ext uri="{FF2B5EF4-FFF2-40B4-BE49-F238E27FC236}">
                <a16:creationId xmlns:a16="http://schemas.microsoft.com/office/drawing/2014/main" id="{3FF67BE3-88BB-A04C-BF99-C0959B805239}"/>
              </a:ext>
            </a:extLst>
          </p:cNvPr>
          <p:cNvSpPr>
            <a:spLocks noGrp="1"/>
          </p:cNvSpPr>
          <p:nvPr>
            <p:ph type="body" sz="quarter" idx="11"/>
          </p:nvPr>
        </p:nvSpPr>
        <p:spPr>
          <a:xfrm>
            <a:off x="542925" y="4093028"/>
            <a:ext cx="9253538" cy="966651"/>
          </a:xfrm>
        </p:spPr>
        <p:txBody>
          <a:bodyPr/>
          <a:lstStyle/>
          <a:p>
            <a:r>
              <a:rPr lang="da-DK" dirty="0"/>
              <a:t>Vejledning til </a:t>
            </a:r>
            <a:r>
              <a:rPr lang="da-DK" dirty="0" err="1"/>
              <a:t>facilitatoren</a:t>
            </a:r>
            <a:endParaRPr lang="da-DK" dirty="0"/>
          </a:p>
        </p:txBody>
      </p:sp>
      <p:sp>
        <p:nvSpPr>
          <p:cNvPr id="8" name="Pladsholder til tekst 7">
            <a:extLst>
              <a:ext uri="{FF2B5EF4-FFF2-40B4-BE49-F238E27FC236}">
                <a16:creationId xmlns:a16="http://schemas.microsoft.com/office/drawing/2014/main" id="{663374A8-6703-49A1-A40F-81CD9417C5E4}"/>
              </a:ext>
            </a:extLst>
          </p:cNvPr>
          <p:cNvSpPr>
            <a:spLocks noGrp="1"/>
          </p:cNvSpPr>
          <p:nvPr>
            <p:ph type="body" sz="quarter" idx="12"/>
          </p:nvPr>
        </p:nvSpPr>
        <p:spPr>
          <a:xfrm>
            <a:off x="542925" y="3625068"/>
            <a:ext cx="3308638" cy="467960"/>
          </a:xfrm>
        </p:spPr>
        <p:txBody>
          <a:bodyPr/>
          <a:lstStyle/>
          <a:p>
            <a:r>
              <a:rPr lang="da-DK" dirty="0"/>
              <a:t>Beredskabsspillet</a:t>
            </a:r>
          </a:p>
        </p:txBody>
      </p:sp>
    </p:spTree>
    <p:extLst>
      <p:ext uri="{BB962C8B-B14F-4D97-AF65-F5344CB8AC3E}">
        <p14:creationId xmlns:p14="http://schemas.microsoft.com/office/powerpoint/2010/main" val="231303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erson Holding Blue Sticky Notes">
            <a:extLst>
              <a:ext uri="{FF2B5EF4-FFF2-40B4-BE49-F238E27FC236}">
                <a16:creationId xmlns:a16="http://schemas.microsoft.com/office/drawing/2014/main" id="{8AA45D3A-2148-5447-BA7E-A36B36FD7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48" b="7548"/>
          <a:stretch>
            <a:fillRect/>
          </a:stretch>
        </p:blipFill>
        <p:spPr bwMode="auto">
          <a:xfrm>
            <a:off x="0" y="-794"/>
            <a:ext cx="10879138" cy="6119813"/>
          </a:xfrm>
          <a:prstGeom prst="rect">
            <a:avLst/>
          </a:prstGeom>
          <a:noFill/>
          <a:extLst>
            <a:ext uri="{909E8E84-426E-40DD-AFC4-6F175D3DCCD1}">
              <a14:hiddenFill xmlns:a14="http://schemas.microsoft.com/office/drawing/2010/main">
                <a:solidFill>
                  <a:srgbClr val="FFFFFF"/>
                </a:solidFill>
              </a14:hiddenFill>
            </a:ext>
          </a:extLst>
        </p:spPr>
      </p:pic>
      <p:pic>
        <p:nvPicPr>
          <p:cNvPr id="7" name="Pladsholder til billede 6">
            <a:extLst>
              <a:ext uri="{FF2B5EF4-FFF2-40B4-BE49-F238E27FC236}">
                <a16:creationId xmlns:a16="http://schemas.microsoft.com/office/drawing/2014/main" id="{D4ED43B2-A68C-BD4E-A8AA-E8E5DE7FD44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799" b="7799"/>
          <a:stretch>
            <a:fillRect/>
          </a:stretch>
        </p:blipFill>
        <p:spPr>
          <a:xfrm>
            <a:off x="0" y="122970"/>
            <a:ext cx="10879138" cy="6119813"/>
          </a:xfrm>
        </p:spPr>
      </p:pic>
      <p:sp>
        <p:nvSpPr>
          <p:cNvPr id="3" name="Pladsholder til tekst 2">
            <a:extLst>
              <a:ext uri="{FF2B5EF4-FFF2-40B4-BE49-F238E27FC236}">
                <a16:creationId xmlns:a16="http://schemas.microsoft.com/office/drawing/2014/main" id="{9D1E8DA6-56FE-414B-8787-C774FC9794CA}"/>
              </a:ext>
            </a:extLst>
          </p:cNvPr>
          <p:cNvSpPr>
            <a:spLocks noGrp="1"/>
          </p:cNvSpPr>
          <p:nvPr>
            <p:ph type="body" sz="quarter" idx="11"/>
          </p:nvPr>
        </p:nvSpPr>
        <p:spPr>
          <a:xfrm>
            <a:off x="542925" y="5068989"/>
            <a:ext cx="8761713" cy="749644"/>
          </a:xfrm>
          <a:solidFill>
            <a:schemeClr val="bg1"/>
          </a:solidFill>
        </p:spPr>
        <p:txBody>
          <a:bodyPr anchor="ctr"/>
          <a:lstStyle/>
          <a:p>
            <a:r>
              <a:rPr lang="da-DK" sz="4800" dirty="0"/>
              <a:t>Oversigt over indspilskort</a:t>
            </a:r>
          </a:p>
        </p:txBody>
      </p:sp>
      <p:sp>
        <p:nvSpPr>
          <p:cNvPr id="9" name="Pladsholder til tekst 7">
            <a:extLst>
              <a:ext uri="{FF2B5EF4-FFF2-40B4-BE49-F238E27FC236}">
                <a16:creationId xmlns:a16="http://schemas.microsoft.com/office/drawing/2014/main" id="{DC613279-8125-7441-B99F-067DD54BE863}"/>
              </a:ext>
            </a:extLst>
          </p:cNvPr>
          <p:cNvSpPr txBox="1">
            <a:spLocks/>
          </p:cNvSpPr>
          <p:nvPr/>
        </p:nvSpPr>
        <p:spPr>
          <a:xfrm>
            <a:off x="542925" y="4658497"/>
            <a:ext cx="3308638" cy="410491"/>
          </a:xfrm>
          <a:prstGeom prst="rect">
            <a:avLst/>
          </a:prstGeom>
          <a:solidFill>
            <a:schemeClr val="tx1"/>
          </a:solidFill>
        </p:spPr>
        <p:txBody>
          <a:bodyPr vert="horz" lIns="0" tIns="0" rIns="0" bIns="0" rtlCol="0" anchor="ctr">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r>
              <a:rPr lang="da-DK" sz="1800" b="1" dirty="0">
                <a:solidFill>
                  <a:schemeClr val="bg1"/>
                </a:solidFill>
              </a:rPr>
              <a:t>   Beredskabsspillet</a:t>
            </a:r>
          </a:p>
        </p:txBody>
      </p:sp>
    </p:spTree>
    <p:extLst>
      <p:ext uri="{BB962C8B-B14F-4D97-AF65-F5344CB8AC3E}">
        <p14:creationId xmlns:p14="http://schemas.microsoft.com/office/powerpoint/2010/main" val="241833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pentagon 4">
            <a:extLst>
              <a:ext uri="{FF2B5EF4-FFF2-40B4-BE49-F238E27FC236}">
                <a16:creationId xmlns:a16="http://schemas.microsoft.com/office/drawing/2014/main" id="{8C583D33-99D7-4E17-B85F-6FC9AEF3985E}"/>
              </a:ext>
            </a:extLst>
          </p:cNvPr>
          <p:cNvSpPr/>
          <p:nvPr/>
        </p:nvSpPr>
        <p:spPr>
          <a:xfrm>
            <a:off x="6875861" y="911859"/>
            <a:ext cx="2788595" cy="548514"/>
          </a:xfrm>
          <a:prstGeom prst="homePlat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3</a:t>
            </a:r>
          </a:p>
          <a:p>
            <a:pPr algn="ctr"/>
            <a:r>
              <a:rPr lang="da-DK" sz="1071" b="1" dirty="0">
                <a:solidFill>
                  <a:schemeClr val="bg1"/>
                </a:solidFill>
                <a:ea typeface="Work Sans" charset="0"/>
                <a:cs typeface="Work Sans" charset="0"/>
              </a:rPr>
              <a:t>Normal drift</a:t>
            </a:r>
          </a:p>
        </p:txBody>
      </p:sp>
      <p:sp>
        <p:nvSpPr>
          <p:cNvPr id="6" name="Pil: pentagon 5">
            <a:extLst>
              <a:ext uri="{FF2B5EF4-FFF2-40B4-BE49-F238E27FC236}">
                <a16:creationId xmlns:a16="http://schemas.microsoft.com/office/drawing/2014/main" id="{EE76BAD8-CADD-49D2-A973-8F0B1726C081}"/>
              </a:ext>
            </a:extLst>
          </p:cNvPr>
          <p:cNvSpPr/>
          <p:nvPr/>
        </p:nvSpPr>
        <p:spPr>
          <a:xfrm>
            <a:off x="4308937" y="910520"/>
            <a:ext cx="2872984" cy="548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2</a:t>
            </a:r>
          </a:p>
          <a:p>
            <a:pPr algn="ctr"/>
            <a:r>
              <a:rPr lang="da-DK" sz="1071" b="1" dirty="0">
                <a:solidFill>
                  <a:schemeClr val="bg1"/>
                </a:solidFill>
                <a:ea typeface="Work Sans" charset="0"/>
                <a:cs typeface="Work Sans" charset="0"/>
              </a:rPr>
              <a:t>Nøddrift</a:t>
            </a:r>
          </a:p>
        </p:txBody>
      </p:sp>
      <p:sp>
        <p:nvSpPr>
          <p:cNvPr id="7" name="Pil: pentagon 6">
            <a:extLst>
              <a:ext uri="{FF2B5EF4-FFF2-40B4-BE49-F238E27FC236}">
                <a16:creationId xmlns:a16="http://schemas.microsoft.com/office/drawing/2014/main" id="{292801A9-8AC5-4686-BEFF-EA82A52F3008}"/>
              </a:ext>
            </a:extLst>
          </p:cNvPr>
          <p:cNvSpPr/>
          <p:nvPr/>
        </p:nvSpPr>
        <p:spPr>
          <a:xfrm>
            <a:off x="1663942" y="910520"/>
            <a:ext cx="2793738" cy="54851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1</a:t>
            </a:r>
          </a:p>
          <a:p>
            <a:pPr algn="ctr"/>
            <a:r>
              <a:rPr lang="da-DK" sz="1071" b="1" dirty="0">
                <a:solidFill>
                  <a:schemeClr val="bg1"/>
                </a:solidFill>
                <a:ea typeface="Work Sans" charset="0"/>
                <a:cs typeface="Work Sans" charset="0"/>
              </a:rPr>
              <a:t>Driftstop</a:t>
            </a:r>
          </a:p>
        </p:txBody>
      </p:sp>
      <p:sp>
        <p:nvSpPr>
          <p:cNvPr id="8" name="Titel 1">
            <a:extLst>
              <a:ext uri="{FF2B5EF4-FFF2-40B4-BE49-F238E27FC236}">
                <a16:creationId xmlns:a16="http://schemas.microsoft.com/office/drawing/2014/main" id="{D74E939A-5974-4E00-95D6-CDA2436B41DD}"/>
              </a:ext>
            </a:extLst>
          </p:cNvPr>
          <p:cNvSpPr txBox="1">
            <a:spLocks/>
          </p:cNvSpPr>
          <p:nvPr/>
        </p:nvSpPr>
        <p:spPr>
          <a:xfrm>
            <a:off x="517722" y="267028"/>
            <a:ext cx="8588254" cy="629230"/>
          </a:xfrm>
          <a:prstGeom prst="rect">
            <a:avLst/>
          </a:prstGeom>
        </p:spPr>
        <p:txBody>
          <a:bodyPr vert="horz" lIns="0" tIns="0" rIns="0" bIns="0" rtlCol="0" anchor="t" anchorCtr="0">
            <a:noAutofit/>
          </a:bodyPr>
          <a:lstStyle>
            <a:lvl1pPr algn="l" defTabSz="434201" rtl="0" eaLnBrk="1" latinLnBrk="0" hangingPunct="1">
              <a:lnSpc>
                <a:spcPct val="90000"/>
              </a:lnSpc>
              <a:spcBef>
                <a:spcPct val="0"/>
              </a:spcBef>
              <a:buNone/>
              <a:defRPr sz="3586"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a:lstStyle>
          <a:p>
            <a:r>
              <a:rPr lang="da-DK" sz="1785" dirty="0"/>
              <a:t>Beredskabsspil – Overblik over indspilskort</a:t>
            </a:r>
            <a:br>
              <a:rPr lang="da-DK" sz="1785" dirty="0"/>
            </a:br>
            <a:r>
              <a:rPr lang="da-DK" sz="1785" b="0" dirty="0" err="1" smtClean="0"/>
              <a:t>Casestory</a:t>
            </a:r>
            <a:r>
              <a:rPr lang="da-DK" sz="1785" b="0" dirty="0" smtClean="0"/>
              <a:t> </a:t>
            </a:r>
            <a:r>
              <a:rPr lang="da-DK" sz="1785" b="0" dirty="0"/>
              <a:t>1 - Netværksnedbrud</a:t>
            </a:r>
          </a:p>
        </p:txBody>
      </p:sp>
      <p:grpSp>
        <p:nvGrpSpPr>
          <p:cNvPr id="16" name="Gruppe 15">
            <a:extLst>
              <a:ext uri="{FF2B5EF4-FFF2-40B4-BE49-F238E27FC236}">
                <a16:creationId xmlns:a16="http://schemas.microsoft.com/office/drawing/2014/main" id="{ADD7F20C-BBD2-48C7-A0C3-70ECCB1E3C93}"/>
              </a:ext>
            </a:extLst>
          </p:cNvPr>
          <p:cNvGrpSpPr/>
          <p:nvPr/>
        </p:nvGrpSpPr>
        <p:grpSpPr>
          <a:xfrm>
            <a:off x="-242318" y="5047128"/>
            <a:ext cx="2549295" cy="1117905"/>
            <a:chOff x="-4272308" y="1922859"/>
            <a:chExt cx="4378921" cy="1920224"/>
          </a:xfrm>
        </p:grpSpPr>
        <p:sp>
          <p:nvSpPr>
            <p:cNvPr id="17" name="Pladsholder til tekst 4">
              <a:extLst>
                <a:ext uri="{FF2B5EF4-FFF2-40B4-BE49-F238E27FC236}">
                  <a16:creationId xmlns:a16="http://schemas.microsoft.com/office/drawing/2014/main" id="{D3735FB5-E64A-4117-93E0-FAAB7B21AB14}"/>
                </a:ext>
              </a:extLst>
            </p:cNvPr>
            <p:cNvSpPr txBox="1">
              <a:spLocks/>
            </p:cNvSpPr>
            <p:nvPr/>
          </p:nvSpPr>
          <p:spPr>
            <a:xfrm>
              <a:off x="-4272308" y="2768241"/>
              <a:ext cx="4378921" cy="107484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Kommunikations</a:t>
              </a:r>
            </a:p>
            <a:p>
              <a:pPr algn="ctr"/>
              <a:r>
                <a:rPr lang="da-DK" sz="892" dirty="0"/>
                <a:t>-ansvarlig</a:t>
              </a:r>
            </a:p>
          </p:txBody>
        </p:sp>
        <p:sp>
          <p:nvSpPr>
            <p:cNvPr id="18" name="Pladsholder til tekst 8">
              <a:extLst>
                <a:ext uri="{FF2B5EF4-FFF2-40B4-BE49-F238E27FC236}">
                  <a16:creationId xmlns:a16="http://schemas.microsoft.com/office/drawing/2014/main" id="{B9044CE1-7E35-4709-B09F-45F8CA8A140F}"/>
                </a:ext>
              </a:extLst>
            </p:cNvPr>
            <p:cNvSpPr txBox="1">
              <a:spLocks/>
            </p:cNvSpPr>
            <p:nvPr/>
          </p:nvSpPr>
          <p:spPr>
            <a:xfrm>
              <a:off x="-2402214" y="1922859"/>
              <a:ext cx="727503" cy="728637"/>
            </a:xfrm>
            <a:prstGeom prst="rect">
              <a:avLst/>
            </a:prstGeom>
            <a:blipFill>
              <a:blip r:embed="rId3"/>
              <a:stretch>
                <a:fillRect/>
              </a:stretch>
            </a:blipFill>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endParaRPr lang="da-DK" sz="1767"/>
            </a:p>
          </p:txBody>
        </p:sp>
      </p:grpSp>
      <p:sp>
        <p:nvSpPr>
          <p:cNvPr id="26" name="Pladsholder til tekst 4">
            <a:extLst>
              <a:ext uri="{FF2B5EF4-FFF2-40B4-BE49-F238E27FC236}">
                <a16:creationId xmlns:a16="http://schemas.microsoft.com/office/drawing/2014/main" id="{69B2BDEC-11E0-4AFB-81EF-03EE7C734F61}"/>
              </a:ext>
            </a:extLst>
          </p:cNvPr>
          <p:cNvSpPr txBox="1">
            <a:spLocks/>
          </p:cNvSpPr>
          <p:nvPr/>
        </p:nvSpPr>
        <p:spPr>
          <a:xfrm>
            <a:off x="386130" y="4483968"/>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Fagchef</a:t>
            </a:r>
          </a:p>
        </p:txBody>
      </p:sp>
      <p:pic>
        <p:nvPicPr>
          <p:cNvPr id="27" name="Billede 26">
            <a:extLst>
              <a:ext uri="{FF2B5EF4-FFF2-40B4-BE49-F238E27FC236}">
                <a16:creationId xmlns:a16="http://schemas.microsoft.com/office/drawing/2014/main" id="{2A7A26F9-80A3-4983-98B0-7385740CDE35}"/>
              </a:ext>
            </a:extLst>
          </p:cNvPr>
          <p:cNvPicPr>
            <a:picLocks noChangeAspect="1"/>
          </p:cNvPicPr>
          <p:nvPr/>
        </p:nvPicPr>
        <p:blipFill>
          <a:blip r:embed="rId4"/>
          <a:stretch>
            <a:fillRect/>
          </a:stretch>
        </p:blipFill>
        <p:spPr>
          <a:xfrm>
            <a:off x="856408" y="3985003"/>
            <a:ext cx="484164" cy="478723"/>
          </a:xfrm>
          <a:prstGeom prst="rect">
            <a:avLst/>
          </a:prstGeom>
        </p:spPr>
      </p:pic>
      <p:sp>
        <p:nvSpPr>
          <p:cNvPr id="31" name="Pil: vinkel 30">
            <a:extLst>
              <a:ext uri="{FF2B5EF4-FFF2-40B4-BE49-F238E27FC236}">
                <a16:creationId xmlns:a16="http://schemas.microsoft.com/office/drawing/2014/main" id="{48E00684-4275-465E-8287-3D78A12E658E}"/>
              </a:ext>
            </a:extLst>
          </p:cNvPr>
          <p:cNvSpPr/>
          <p:nvPr/>
        </p:nvSpPr>
        <p:spPr>
          <a:xfrm>
            <a:off x="4136340"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Pil: vinkel 32">
            <a:extLst>
              <a:ext uri="{FF2B5EF4-FFF2-40B4-BE49-F238E27FC236}">
                <a16:creationId xmlns:a16="http://schemas.microsoft.com/office/drawing/2014/main" id="{9047CD84-FD3A-4600-9412-E31C80DE5066}"/>
              </a:ext>
            </a:extLst>
          </p:cNvPr>
          <p:cNvSpPr/>
          <p:nvPr/>
        </p:nvSpPr>
        <p:spPr>
          <a:xfrm>
            <a:off x="6819312"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Pladsholder til tekst 30">
            <a:extLst>
              <a:ext uri="{FF2B5EF4-FFF2-40B4-BE49-F238E27FC236}">
                <a16:creationId xmlns:a16="http://schemas.microsoft.com/office/drawing/2014/main" id="{0AA5EC9F-A77B-44C3-A100-AFEC27262483}"/>
              </a:ext>
            </a:extLst>
          </p:cNvPr>
          <p:cNvSpPr txBox="1">
            <a:spLocks/>
          </p:cNvSpPr>
          <p:nvPr/>
        </p:nvSpPr>
        <p:spPr>
          <a:xfrm>
            <a:off x="1678758" y="1635661"/>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bliver informereret om, at den sædvanlige netværksleverandør ikke kan stille med de nødvendige kompetencer til at løse opgaven, og </a:t>
            </a:r>
            <a:r>
              <a:rPr lang="da-DK" sz="800" dirty="0" err="1">
                <a:solidFill>
                  <a:schemeClr val="tx2"/>
                </a:solidFill>
              </a:rPr>
              <a:t>servicedesken</a:t>
            </a:r>
            <a:r>
              <a:rPr lang="da-DK" sz="800" dirty="0">
                <a:solidFill>
                  <a:schemeClr val="tx2"/>
                </a:solidFill>
              </a:rPr>
              <a:t> beder derfor om tilladelse til at kontakte en anden leverandør.</a:t>
            </a:r>
          </a:p>
        </p:txBody>
      </p:sp>
      <p:sp>
        <p:nvSpPr>
          <p:cNvPr id="36" name="Pladsholder til tekst 30">
            <a:extLst>
              <a:ext uri="{FF2B5EF4-FFF2-40B4-BE49-F238E27FC236}">
                <a16:creationId xmlns:a16="http://schemas.microsoft.com/office/drawing/2014/main" id="{37948DBD-8A46-4F02-80CA-D9107E9EAA1C}"/>
              </a:ext>
            </a:extLst>
          </p:cNvPr>
          <p:cNvSpPr txBox="1">
            <a:spLocks/>
          </p:cNvSpPr>
          <p:nvPr/>
        </p:nvSpPr>
        <p:spPr>
          <a:xfrm>
            <a:off x="4365847" y="1635661"/>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Fra </a:t>
            </a:r>
            <a:r>
              <a:rPr lang="da-DK" sz="800" dirty="0" err="1">
                <a:solidFill>
                  <a:schemeClr val="tx2"/>
                </a:solidFill>
              </a:rPr>
              <a:t>servicedesken</a:t>
            </a:r>
            <a:r>
              <a:rPr lang="da-DK" sz="800" dirty="0">
                <a:solidFill>
                  <a:schemeClr val="tx2"/>
                </a:solidFill>
              </a:rPr>
              <a:t> får du besked om, at der er fundet en ny hovedswitch, og et bud er nu på vej med den. Det vil dog formentlig tage et par timer før, at den er fremme, og de skal desuden bruge et par timer på at få den sat korrekt op.</a:t>
            </a:r>
          </a:p>
        </p:txBody>
      </p:sp>
      <p:sp>
        <p:nvSpPr>
          <p:cNvPr id="37" name="Pladsholder til tekst 30">
            <a:extLst>
              <a:ext uri="{FF2B5EF4-FFF2-40B4-BE49-F238E27FC236}">
                <a16:creationId xmlns:a16="http://schemas.microsoft.com/office/drawing/2014/main" id="{59FF288D-0F06-43DD-ACE5-5EF16D227548}"/>
              </a:ext>
            </a:extLst>
          </p:cNvPr>
          <p:cNvSpPr txBox="1">
            <a:spLocks/>
          </p:cNvSpPr>
          <p:nvPr/>
        </p:nvSpPr>
        <p:spPr>
          <a:xfrm>
            <a:off x="7058978" y="1635662"/>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får nu besked om, at den nye hovedswitch er installeret og er i normal drift. Det forventes, at normal adgang til alle systemer vil være reetableret indenfor et par minutter.</a:t>
            </a:r>
          </a:p>
        </p:txBody>
      </p:sp>
      <p:sp>
        <p:nvSpPr>
          <p:cNvPr id="41" name="Pladsholder til tekst 4">
            <a:extLst>
              <a:ext uri="{FF2B5EF4-FFF2-40B4-BE49-F238E27FC236}">
                <a16:creationId xmlns:a16="http://schemas.microsoft.com/office/drawing/2014/main" id="{4DFBE2F1-9047-4DAE-9952-86E200468232}"/>
              </a:ext>
            </a:extLst>
          </p:cNvPr>
          <p:cNvSpPr txBox="1">
            <a:spLocks/>
          </p:cNvSpPr>
          <p:nvPr/>
        </p:nvSpPr>
        <p:spPr>
          <a:xfrm>
            <a:off x="382784" y="2297576"/>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IT-chef</a:t>
            </a:r>
          </a:p>
        </p:txBody>
      </p:sp>
      <p:sp>
        <p:nvSpPr>
          <p:cNvPr id="42" name="Pladsholder til tekst 18">
            <a:extLst>
              <a:ext uri="{FF2B5EF4-FFF2-40B4-BE49-F238E27FC236}">
                <a16:creationId xmlns:a16="http://schemas.microsoft.com/office/drawing/2014/main" id="{18D97723-7156-41D7-83C2-070A38444DD3}"/>
              </a:ext>
            </a:extLst>
          </p:cNvPr>
          <p:cNvSpPr txBox="1">
            <a:spLocks noChangeAspect="1"/>
          </p:cNvSpPr>
          <p:nvPr/>
        </p:nvSpPr>
        <p:spPr>
          <a:xfrm>
            <a:off x="808489" y="1784962"/>
            <a:ext cx="481102" cy="481852"/>
          </a:xfrm>
          <a:prstGeom prst="rect">
            <a:avLst/>
          </a:prstGeom>
          <a:blipFill>
            <a:blip r:embed="rId5"/>
            <a:stretch>
              <a:fillRect/>
            </a:stretch>
          </a:blipFill>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endParaRPr lang="da-DK" sz="1249" dirty="0"/>
          </a:p>
        </p:txBody>
      </p:sp>
      <p:pic>
        <p:nvPicPr>
          <p:cNvPr id="50" name="Billede 49">
            <a:extLst>
              <a:ext uri="{FF2B5EF4-FFF2-40B4-BE49-F238E27FC236}">
                <a16:creationId xmlns:a16="http://schemas.microsoft.com/office/drawing/2014/main" id="{0FA1D13B-131F-4170-B3A5-090B88B6FB8F}"/>
              </a:ext>
            </a:extLst>
          </p:cNvPr>
          <p:cNvPicPr>
            <a:picLocks noChangeAspect="1"/>
          </p:cNvPicPr>
          <p:nvPr/>
        </p:nvPicPr>
        <p:blipFill>
          <a:blip r:embed="rId6"/>
          <a:stretch>
            <a:fillRect/>
          </a:stretch>
        </p:blipFill>
        <p:spPr>
          <a:xfrm>
            <a:off x="777944" y="2798280"/>
            <a:ext cx="484164" cy="505924"/>
          </a:xfrm>
          <a:prstGeom prst="rect">
            <a:avLst/>
          </a:prstGeom>
        </p:spPr>
      </p:pic>
      <p:sp>
        <p:nvSpPr>
          <p:cNvPr id="51" name="Pladsholder til tekst 4">
            <a:extLst>
              <a:ext uri="{FF2B5EF4-FFF2-40B4-BE49-F238E27FC236}">
                <a16:creationId xmlns:a16="http://schemas.microsoft.com/office/drawing/2014/main" id="{AE66AAC8-EA93-4D4B-91AA-4719DD2B2D7E}"/>
              </a:ext>
            </a:extLst>
          </p:cNvPr>
          <p:cNvSpPr txBox="1">
            <a:spLocks/>
          </p:cNvSpPr>
          <p:nvPr/>
        </p:nvSpPr>
        <p:spPr>
          <a:xfrm>
            <a:off x="590657" y="3354860"/>
            <a:ext cx="869201" cy="321499"/>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 Beredskabs-</a:t>
            </a:r>
          </a:p>
          <a:p>
            <a:pPr algn="ctr"/>
            <a:r>
              <a:rPr lang="da-DK" sz="892" dirty="0"/>
              <a:t>koordinator</a:t>
            </a:r>
          </a:p>
        </p:txBody>
      </p:sp>
      <p:sp>
        <p:nvSpPr>
          <p:cNvPr id="52" name="Tekstfelt 51">
            <a:extLst>
              <a:ext uri="{FF2B5EF4-FFF2-40B4-BE49-F238E27FC236}">
                <a16:creationId xmlns:a16="http://schemas.microsoft.com/office/drawing/2014/main" id="{85214EC2-7AD5-4F58-88CD-93E47D9E0922}"/>
              </a:ext>
            </a:extLst>
          </p:cNvPr>
          <p:cNvSpPr txBox="1"/>
          <p:nvPr/>
        </p:nvSpPr>
        <p:spPr>
          <a:xfrm>
            <a:off x="9852013" y="230981"/>
            <a:ext cx="594510" cy="815935"/>
          </a:xfrm>
          <a:prstGeom prst="rect">
            <a:avLst/>
          </a:prstGeom>
          <a:noFill/>
        </p:spPr>
        <p:txBody>
          <a:bodyPr wrap="none" lIns="0" tIns="0" rIns="0" bIns="0" rtlCol="0">
            <a:noAutofit/>
          </a:bodyPr>
          <a:lstStyle/>
          <a:p>
            <a:pPr algn="l"/>
            <a:r>
              <a:rPr lang="da-DK" sz="1071" i="1" dirty="0">
                <a:solidFill>
                  <a:srgbClr val="343536"/>
                </a:solidFill>
                <a:ea typeface="Work Sans" charset="0"/>
                <a:cs typeface="Work Sans" charset="0"/>
              </a:rPr>
              <a:t>Flere roller på </a:t>
            </a:r>
          </a:p>
          <a:p>
            <a:pPr algn="l"/>
            <a:r>
              <a:rPr lang="da-DK" sz="1071" i="1" dirty="0">
                <a:solidFill>
                  <a:srgbClr val="343536"/>
                </a:solidFill>
                <a:ea typeface="Work Sans" charset="0"/>
                <a:cs typeface="Work Sans" charset="0"/>
              </a:rPr>
              <a:t>næste side</a:t>
            </a:r>
          </a:p>
        </p:txBody>
      </p:sp>
      <p:sp>
        <p:nvSpPr>
          <p:cNvPr id="2" name="Tekstfelt 1">
            <a:extLst>
              <a:ext uri="{FF2B5EF4-FFF2-40B4-BE49-F238E27FC236}">
                <a16:creationId xmlns:a16="http://schemas.microsoft.com/office/drawing/2014/main" id="{5DC2EB4A-8B04-0D43-A890-510EDC736D4E}"/>
              </a:ext>
            </a:extLst>
          </p:cNvPr>
          <p:cNvSpPr txBox="1"/>
          <p:nvPr/>
        </p:nvSpPr>
        <p:spPr>
          <a:xfrm>
            <a:off x="2150230" y="2044787"/>
            <a:ext cx="0" cy="0"/>
          </a:xfrm>
          <a:prstGeom prst="rect">
            <a:avLst/>
          </a:prstGeom>
          <a:noFill/>
        </p:spPr>
        <p:txBody>
          <a:bodyPr wrap="none" lIns="0" tIns="0" rIns="0" bIns="0" rtlCol="0">
            <a:noAutofit/>
          </a:bodyPr>
          <a:lstStyle/>
          <a:p>
            <a:pPr algn="l"/>
            <a:endParaRPr lang="da-DK" sz="1071" dirty="0" err="1">
              <a:solidFill>
                <a:srgbClr val="343536"/>
              </a:solidFill>
              <a:ea typeface="Work Sans" charset="0"/>
              <a:cs typeface="Work Sans" charset="0"/>
            </a:endParaRPr>
          </a:p>
        </p:txBody>
      </p:sp>
      <p:sp>
        <p:nvSpPr>
          <p:cNvPr id="53" name="Pladsholder til tekst 30">
            <a:extLst>
              <a:ext uri="{FF2B5EF4-FFF2-40B4-BE49-F238E27FC236}">
                <a16:creationId xmlns:a16="http://schemas.microsoft.com/office/drawing/2014/main" id="{F8F1F848-6702-B141-9494-D66CF7FA9FD9}"/>
              </a:ext>
            </a:extLst>
          </p:cNvPr>
          <p:cNvSpPr txBox="1">
            <a:spLocks/>
          </p:cNvSpPr>
          <p:nvPr/>
        </p:nvSpPr>
        <p:spPr>
          <a:xfrm>
            <a:off x="1678758" y="2720375"/>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Flere andre myndigheder, som er afhængige af jeres forretningssystemer, har nu selv aktiveret deres beredskab, og de beder om at blive holdt orienteret.</a:t>
            </a:r>
            <a:endParaRPr lang="da-DK" sz="800" b="1" dirty="0"/>
          </a:p>
        </p:txBody>
      </p:sp>
      <p:sp>
        <p:nvSpPr>
          <p:cNvPr id="54" name="Pladsholder til tekst 30">
            <a:extLst>
              <a:ext uri="{FF2B5EF4-FFF2-40B4-BE49-F238E27FC236}">
                <a16:creationId xmlns:a16="http://schemas.microsoft.com/office/drawing/2014/main" id="{295B5F43-28E2-E149-86E5-15C4809F029E}"/>
              </a:ext>
            </a:extLst>
          </p:cNvPr>
          <p:cNvSpPr txBox="1">
            <a:spLocks/>
          </p:cNvSpPr>
          <p:nvPr/>
        </p:nvSpPr>
        <p:spPr>
          <a:xfrm>
            <a:off x="4365847" y="2720375"/>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bliver kontaktet af en række systemejere, som ikke kan få adgang til nødplaner for systemerne, fordi de ligger på en server, der ikke er tilgængelig. De beder om din hjælp. </a:t>
            </a:r>
            <a:endParaRPr lang="da-DK" sz="800" dirty="0"/>
          </a:p>
        </p:txBody>
      </p:sp>
      <p:sp>
        <p:nvSpPr>
          <p:cNvPr id="55" name="Pladsholder til tekst 30">
            <a:extLst>
              <a:ext uri="{FF2B5EF4-FFF2-40B4-BE49-F238E27FC236}">
                <a16:creationId xmlns:a16="http://schemas.microsoft.com/office/drawing/2014/main" id="{20E700E2-48AF-2C48-8E4F-172E3CA2F7A1}"/>
              </a:ext>
            </a:extLst>
          </p:cNvPr>
          <p:cNvSpPr txBox="1">
            <a:spLocks/>
          </p:cNvSpPr>
          <p:nvPr/>
        </p:nvSpPr>
        <p:spPr>
          <a:xfrm>
            <a:off x="7058978" y="272985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Både it-chefen og fagchefen melder nu om normal drift på deres områder, og de foreslår, at I skal lukke beredskabet ned.  Fra de øvrige myndigheder, som anvender jeres system, får du tilsvarende meldinger om, at de igen har normal drift.</a:t>
            </a:r>
          </a:p>
        </p:txBody>
      </p:sp>
      <p:sp>
        <p:nvSpPr>
          <p:cNvPr id="56" name="Pladsholder til tekst 30">
            <a:extLst>
              <a:ext uri="{FF2B5EF4-FFF2-40B4-BE49-F238E27FC236}">
                <a16:creationId xmlns:a16="http://schemas.microsoft.com/office/drawing/2014/main" id="{7B4E4374-0825-B947-82EC-5F1492E3C601}"/>
              </a:ext>
            </a:extLst>
          </p:cNvPr>
          <p:cNvSpPr txBox="1">
            <a:spLocks/>
          </p:cNvSpPr>
          <p:nvPr/>
        </p:nvSpPr>
        <p:spPr>
          <a:xfrm>
            <a:off x="1678758" y="4937800"/>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får besked fra </a:t>
            </a:r>
            <a:r>
              <a:rPr lang="da-DK" sz="800" dirty="0" err="1">
                <a:solidFill>
                  <a:schemeClr val="tx2"/>
                </a:solidFill>
              </a:rPr>
              <a:t>servicedesken</a:t>
            </a:r>
            <a:r>
              <a:rPr lang="da-DK" sz="800" dirty="0">
                <a:solidFill>
                  <a:schemeClr val="tx2"/>
                </a:solidFill>
              </a:rPr>
              <a:t> om, at der fortsat mangler information om nedbruddet i en del afdelinger. De bliver opsøgt af medarbejdere fra forskellige steder i organisationen, der siger, at de ikke har modtaget nogen information overhovedet.</a:t>
            </a:r>
          </a:p>
        </p:txBody>
      </p:sp>
      <p:sp>
        <p:nvSpPr>
          <p:cNvPr id="57" name="Pladsholder til tekst 30">
            <a:extLst>
              <a:ext uri="{FF2B5EF4-FFF2-40B4-BE49-F238E27FC236}">
                <a16:creationId xmlns:a16="http://schemas.microsoft.com/office/drawing/2014/main" id="{375AE16D-2B2D-7E43-866C-32D65BDB863D}"/>
              </a:ext>
            </a:extLst>
          </p:cNvPr>
          <p:cNvSpPr txBox="1">
            <a:spLocks/>
          </p:cNvSpPr>
          <p:nvPr/>
        </p:nvSpPr>
        <p:spPr>
          <a:xfrm>
            <a:off x="4365847" y="4937800"/>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bliver ringet op af ledelsessekretariatet, som fortæller dig, at de bliver kimet ned af journalister, der beder om status og kommentarer. </a:t>
            </a:r>
          </a:p>
        </p:txBody>
      </p:sp>
      <p:sp>
        <p:nvSpPr>
          <p:cNvPr id="58" name="Pladsholder til tekst 30">
            <a:extLst>
              <a:ext uri="{FF2B5EF4-FFF2-40B4-BE49-F238E27FC236}">
                <a16:creationId xmlns:a16="http://schemas.microsoft.com/office/drawing/2014/main" id="{0FEBC3A0-A53E-B240-A43F-99570AA33408}"/>
              </a:ext>
            </a:extLst>
          </p:cNvPr>
          <p:cNvSpPr txBox="1">
            <a:spLocks/>
          </p:cNvSpPr>
          <p:nvPr/>
        </p:nvSpPr>
        <p:spPr>
          <a:xfrm>
            <a:off x="7058978" y="493780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Netværksleverandøren kontakter dig med henblik på at lave en fælles pressestrategi i forlængelse af hændelsen.</a:t>
            </a:r>
          </a:p>
        </p:txBody>
      </p:sp>
      <p:sp>
        <p:nvSpPr>
          <p:cNvPr id="59" name="Pladsholder til tekst 30">
            <a:extLst>
              <a:ext uri="{FF2B5EF4-FFF2-40B4-BE49-F238E27FC236}">
                <a16:creationId xmlns:a16="http://schemas.microsoft.com/office/drawing/2014/main" id="{29257988-E6BD-654E-86A7-864977B65524}"/>
              </a:ext>
            </a:extLst>
          </p:cNvPr>
          <p:cNvSpPr txBox="1">
            <a:spLocks/>
          </p:cNvSpPr>
          <p:nvPr/>
        </p:nvSpPr>
        <p:spPr>
          <a:xfrm>
            <a:off x="1678758" y="3824288"/>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bliver opmærksom på, at der i dag er frist for, at I skal indberette en række informationer. Det er derfor kritisk, at medarbejderne har adgang til de informationer i fagsystemerne, de skal indberette.</a:t>
            </a:r>
            <a:endParaRPr lang="da-DK" sz="800" dirty="0"/>
          </a:p>
        </p:txBody>
      </p:sp>
      <p:sp>
        <p:nvSpPr>
          <p:cNvPr id="60" name="Pladsholder til tekst 30">
            <a:extLst>
              <a:ext uri="{FF2B5EF4-FFF2-40B4-BE49-F238E27FC236}">
                <a16:creationId xmlns:a16="http://schemas.microsoft.com/office/drawing/2014/main" id="{80A59EBE-1C4D-5C4B-BA72-34D08CFB5D4A}"/>
              </a:ext>
            </a:extLst>
          </p:cNvPr>
          <p:cNvSpPr txBox="1">
            <a:spLocks/>
          </p:cNvSpPr>
          <p:nvPr/>
        </p:nvSpPr>
        <p:spPr>
          <a:xfrm>
            <a:off x="4365847" y="3824288"/>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bliver informeret om, at nødprocedurerne for de mest kritiske systemer nu er etableret. Der er dog fortsat ikke adgang til fagsystemerne.</a:t>
            </a:r>
            <a:endParaRPr lang="da-DK" sz="800" dirty="0"/>
          </a:p>
        </p:txBody>
      </p:sp>
      <p:sp>
        <p:nvSpPr>
          <p:cNvPr id="61" name="Pladsholder til tekst 30">
            <a:extLst>
              <a:ext uri="{FF2B5EF4-FFF2-40B4-BE49-F238E27FC236}">
                <a16:creationId xmlns:a16="http://schemas.microsoft.com/office/drawing/2014/main" id="{253900CE-9C78-3F4E-9B99-E173188804F2}"/>
              </a:ext>
            </a:extLst>
          </p:cNvPr>
          <p:cNvSpPr txBox="1">
            <a:spLocks/>
          </p:cNvSpPr>
          <p:nvPr/>
        </p:nvSpPr>
        <p:spPr>
          <a:xfrm>
            <a:off x="7058978" y="3824289"/>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får nu besked om, at der igen er normal adgang til alle fagsystemer, og at der nu er adgang til de data, som skal indberettes.</a:t>
            </a:r>
          </a:p>
        </p:txBody>
      </p:sp>
    </p:spTree>
    <p:extLst>
      <p:ext uri="{BB962C8B-B14F-4D97-AF65-F5344CB8AC3E}">
        <p14:creationId xmlns:p14="http://schemas.microsoft.com/office/powerpoint/2010/main" val="363553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pentagon 4">
            <a:extLst>
              <a:ext uri="{FF2B5EF4-FFF2-40B4-BE49-F238E27FC236}">
                <a16:creationId xmlns:a16="http://schemas.microsoft.com/office/drawing/2014/main" id="{8C583D33-99D7-4E17-B85F-6FC9AEF3985E}"/>
              </a:ext>
            </a:extLst>
          </p:cNvPr>
          <p:cNvSpPr/>
          <p:nvPr/>
        </p:nvSpPr>
        <p:spPr>
          <a:xfrm>
            <a:off x="6875861" y="911859"/>
            <a:ext cx="2788595" cy="548514"/>
          </a:xfrm>
          <a:prstGeom prst="homePlat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3</a:t>
            </a:r>
          </a:p>
          <a:p>
            <a:pPr algn="ctr"/>
            <a:r>
              <a:rPr lang="da-DK" sz="1071" b="1" dirty="0">
                <a:solidFill>
                  <a:schemeClr val="bg1"/>
                </a:solidFill>
                <a:ea typeface="Work Sans" charset="0"/>
                <a:cs typeface="Work Sans" charset="0"/>
              </a:rPr>
              <a:t>Normal drift</a:t>
            </a:r>
          </a:p>
        </p:txBody>
      </p:sp>
      <p:sp>
        <p:nvSpPr>
          <p:cNvPr id="6" name="Pil: pentagon 5">
            <a:extLst>
              <a:ext uri="{FF2B5EF4-FFF2-40B4-BE49-F238E27FC236}">
                <a16:creationId xmlns:a16="http://schemas.microsoft.com/office/drawing/2014/main" id="{EE76BAD8-CADD-49D2-A973-8F0B1726C081}"/>
              </a:ext>
            </a:extLst>
          </p:cNvPr>
          <p:cNvSpPr/>
          <p:nvPr/>
        </p:nvSpPr>
        <p:spPr>
          <a:xfrm>
            <a:off x="4308937" y="910520"/>
            <a:ext cx="2872984" cy="548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2</a:t>
            </a:r>
          </a:p>
          <a:p>
            <a:pPr algn="ctr"/>
            <a:r>
              <a:rPr lang="da-DK" sz="1071" b="1" dirty="0">
                <a:solidFill>
                  <a:schemeClr val="bg1"/>
                </a:solidFill>
                <a:ea typeface="Work Sans" charset="0"/>
                <a:cs typeface="Work Sans" charset="0"/>
              </a:rPr>
              <a:t>Nøddrift</a:t>
            </a:r>
          </a:p>
        </p:txBody>
      </p:sp>
      <p:sp>
        <p:nvSpPr>
          <p:cNvPr id="7" name="Pil: pentagon 6">
            <a:extLst>
              <a:ext uri="{FF2B5EF4-FFF2-40B4-BE49-F238E27FC236}">
                <a16:creationId xmlns:a16="http://schemas.microsoft.com/office/drawing/2014/main" id="{292801A9-8AC5-4686-BEFF-EA82A52F3008}"/>
              </a:ext>
            </a:extLst>
          </p:cNvPr>
          <p:cNvSpPr/>
          <p:nvPr/>
        </p:nvSpPr>
        <p:spPr>
          <a:xfrm>
            <a:off x="1663942" y="910520"/>
            <a:ext cx="2793738" cy="54851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1</a:t>
            </a:r>
          </a:p>
          <a:p>
            <a:pPr algn="ctr"/>
            <a:r>
              <a:rPr lang="da-DK" sz="1071" b="1" dirty="0">
                <a:solidFill>
                  <a:schemeClr val="bg1"/>
                </a:solidFill>
                <a:ea typeface="Work Sans" charset="0"/>
                <a:cs typeface="Work Sans" charset="0"/>
              </a:rPr>
              <a:t>Driftstop</a:t>
            </a:r>
          </a:p>
        </p:txBody>
      </p:sp>
      <p:sp>
        <p:nvSpPr>
          <p:cNvPr id="8" name="Titel 1">
            <a:extLst>
              <a:ext uri="{FF2B5EF4-FFF2-40B4-BE49-F238E27FC236}">
                <a16:creationId xmlns:a16="http://schemas.microsoft.com/office/drawing/2014/main" id="{D74E939A-5974-4E00-95D6-CDA2436B41DD}"/>
              </a:ext>
            </a:extLst>
          </p:cNvPr>
          <p:cNvSpPr txBox="1">
            <a:spLocks/>
          </p:cNvSpPr>
          <p:nvPr/>
        </p:nvSpPr>
        <p:spPr>
          <a:xfrm>
            <a:off x="517722" y="267028"/>
            <a:ext cx="8588254" cy="629230"/>
          </a:xfrm>
          <a:prstGeom prst="rect">
            <a:avLst/>
          </a:prstGeom>
        </p:spPr>
        <p:txBody>
          <a:bodyPr vert="horz" lIns="0" tIns="0" rIns="0" bIns="0" rtlCol="0" anchor="t" anchorCtr="0">
            <a:noAutofit/>
          </a:bodyPr>
          <a:lstStyle>
            <a:lvl1pPr algn="l" defTabSz="434201" rtl="0" eaLnBrk="1" latinLnBrk="0" hangingPunct="1">
              <a:lnSpc>
                <a:spcPct val="90000"/>
              </a:lnSpc>
              <a:spcBef>
                <a:spcPct val="0"/>
              </a:spcBef>
              <a:buNone/>
              <a:defRPr sz="3586"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a:lstStyle>
          <a:p>
            <a:r>
              <a:rPr lang="da-DK" sz="1785" dirty="0"/>
              <a:t>Beredskabsspil – Overblik over indspilskort</a:t>
            </a:r>
            <a:br>
              <a:rPr lang="da-DK" sz="1785" dirty="0"/>
            </a:br>
            <a:r>
              <a:rPr lang="da-DK" sz="1785" b="0" dirty="0" err="1" smtClean="0"/>
              <a:t>Casestory</a:t>
            </a:r>
            <a:r>
              <a:rPr lang="da-DK" sz="1785" b="0" dirty="0" smtClean="0"/>
              <a:t> </a:t>
            </a:r>
            <a:r>
              <a:rPr lang="da-DK" sz="1785" b="0" dirty="0"/>
              <a:t>1 - Netværksnedbrud</a:t>
            </a:r>
          </a:p>
        </p:txBody>
      </p:sp>
      <p:sp>
        <p:nvSpPr>
          <p:cNvPr id="17" name="Pladsholder til tekst 4">
            <a:extLst>
              <a:ext uri="{FF2B5EF4-FFF2-40B4-BE49-F238E27FC236}">
                <a16:creationId xmlns:a16="http://schemas.microsoft.com/office/drawing/2014/main" id="{D3735FB5-E64A-4117-93E0-FAAB7B21AB14}"/>
              </a:ext>
            </a:extLst>
          </p:cNvPr>
          <p:cNvSpPr txBox="1">
            <a:spLocks/>
          </p:cNvSpPr>
          <p:nvPr/>
        </p:nvSpPr>
        <p:spPr>
          <a:xfrm>
            <a:off x="-242318" y="5539288"/>
            <a:ext cx="2549295" cy="625745"/>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26" name="Pladsholder til tekst 4">
            <a:extLst>
              <a:ext uri="{FF2B5EF4-FFF2-40B4-BE49-F238E27FC236}">
                <a16:creationId xmlns:a16="http://schemas.microsoft.com/office/drawing/2014/main" id="{69B2BDEC-11E0-4AFB-81EF-03EE7C734F61}"/>
              </a:ext>
            </a:extLst>
          </p:cNvPr>
          <p:cNvSpPr txBox="1">
            <a:spLocks/>
          </p:cNvSpPr>
          <p:nvPr/>
        </p:nvSpPr>
        <p:spPr>
          <a:xfrm>
            <a:off x="386130" y="4483968"/>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31" name="Pil: vinkel 30">
            <a:extLst>
              <a:ext uri="{FF2B5EF4-FFF2-40B4-BE49-F238E27FC236}">
                <a16:creationId xmlns:a16="http://schemas.microsoft.com/office/drawing/2014/main" id="{48E00684-4275-465E-8287-3D78A12E658E}"/>
              </a:ext>
            </a:extLst>
          </p:cNvPr>
          <p:cNvSpPr/>
          <p:nvPr/>
        </p:nvSpPr>
        <p:spPr>
          <a:xfrm>
            <a:off x="4136340"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Pil: vinkel 32">
            <a:extLst>
              <a:ext uri="{FF2B5EF4-FFF2-40B4-BE49-F238E27FC236}">
                <a16:creationId xmlns:a16="http://schemas.microsoft.com/office/drawing/2014/main" id="{9047CD84-FD3A-4600-9412-E31C80DE5066}"/>
              </a:ext>
            </a:extLst>
          </p:cNvPr>
          <p:cNvSpPr/>
          <p:nvPr/>
        </p:nvSpPr>
        <p:spPr>
          <a:xfrm>
            <a:off x="6819312"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Pladsholder til tekst 30">
            <a:extLst>
              <a:ext uri="{FF2B5EF4-FFF2-40B4-BE49-F238E27FC236}">
                <a16:creationId xmlns:a16="http://schemas.microsoft.com/office/drawing/2014/main" id="{0AA5EC9F-A77B-44C3-A100-AFEC27262483}"/>
              </a:ext>
            </a:extLst>
          </p:cNvPr>
          <p:cNvSpPr txBox="1">
            <a:spLocks/>
          </p:cNvSpPr>
          <p:nvPr/>
        </p:nvSpPr>
        <p:spPr>
          <a:xfrm>
            <a:off x="1678758" y="1635661"/>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En informationssikkerhedskoordinator giver dig besked om, at en medarbejder for en sikkerheds skyld løbende har taget en kopi af alle </a:t>
            </a:r>
            <a:r>
              <a:rPr lang="da-DK" sz="800" dirty="0" err="1">
                <a:solidFill>
                  <a:schemeClr val="tx2"/>
                </a:solidFill>
              </a:rPr>
              <a:t>sagsdata</a:t>
            </a:r>
            <a:r>
              <a:rPr lang="da-DK" sz="800" dirty="0">
                <a:solidFill>
                  <a:schemeClr val="tx2"/>
                </a:solidFill>
              </a:rPr>
              <a:t> på sin bærbare PC. Medarbejderen har senest taget en kopi et par timer før hændelsen. Medarbejderne i afdelingen beder om tilladelse til at anvende de data.</a:t>
            </a:r>
          </a:p>
        </p:txBody>
      </p:sp>
      <p:sp>
        <p:nvSpPr>
          <p:cNvPr id="36" name="Pladsholder til tekst 30">
            <a:extLst>
              <a:ext uri="{FF2B5EF4-FFF2-40B4-BE49-F238E27FC236}">
                <a16:creationId xmlns:a16="http://schemas.microsoft.com/office/drawing/2014/main" id="{37948DBD-8A46-4F02-80CA-D9107E9EAA1C}"/>
              </a:ext>
            </a:extLst>
          </p:cNvPr>
          <p:cNvSpPr txBox="1">
            <a:spLocks/>
          </p:cNvSpPr>
          <p:nvPr/>
        </p:nvSpPr>
        <p:spPr>
          <a:xfrm>
            <a:off x="4365847" y="1635661"/>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Anvendelse af nødprocedurerne forudsætter, at data opsamlet fra telefoniske henvendelser noteres på papir som alle i afdelingen p.t. har adgang til. Afdelingslederen beder om din rådgivning i forhold til håndtering af situationen.</a:t>
            </a:r>
          </a:p>
        </p:txBody>
      </p:sp>
      <p:sp>
        <p:nvSpPr>
          <p:cNvPr id="37" name="Pladsholder til tekst 30">
            <a:extLst>
              <a:ext uri="{FF2B5EF4-FFF2-40B4-BE49-F238E27FC236}">
                <a16:creationId xmlns:a16="http://schemas.microsoft.com/office/drawing/2014/main" id="{59FF288D-0F06-43DD-ACE5-5EF16D227548}"/>
              </a:ext>
            </a:extLst>
          </p:cNvPr>
          <p:cNvSpPr txBox="1">
            <a:spLocks/>
          </p:cNvSpPr>
          <p:nvPr/>
        </p:nvSpPr>
        <p:spPr>
          <a:xfrm>
            <a:off x="7058978" y="1635662"/>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Du modtager besked om, at de håndskrevne noter nu er ved at blive indtastet i systemerne, og at noterne løbende destrueres.</a:t>
            </a:r>
          </a:p>
        </p:txBody>
      </p:sp>
      <p:sp>
        <p:nvSpPr>
          <p:cNvPr id="41" name="Pladsholder til tekst 4">
            <a:extLst>
              <a:ext uri="{FF2B5EF4-FFF2-40B4-BE49-F238E27FC236}">
                <a16:creationId xmlns:a16="http://schemas.microsoft.com/office/drawing/2014/main" id="{4DFBE2F1-9047-4DAE-9952-86E200468232}"/>
              </a:ext>
            </a:extLst>
          </p:cNvPr>
          <p:cNvSpPr txBox="1">
            <a:spLocks/>
          </p:cNvSpPr>
          <p:nvPr/>
        </p:nvSpPr>
        <p:spPr>
          <a:xfrm>
            <a:off x="382784" y="2297576"/>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DPO</a:t>
            </a:r>
          </a:p>
        </p:txBody>
      </p:sp>
      <p:sp>
        <p:nvSpPr>
          <p:cNvPr id="51" name="Pladsholder til tekst 4">
            <a:extLst>
              <a:ext uri="{FF2B5EF4-FFF2-40B4-BE49-F238E27FC236}">
                <a16:creationId xmlns:a16="http://schemas.microsoft.com/office/drawing/2014/main" id="{AE66AAC8-EA93-4D4B-91AA-4719DD2B2D7E}"/>
              </a:ext>
            </a:extLst>
          </p:cNvPr>
          <p:cNvSpPr txBox="1">
            <a:spLocks/>
          </p:cNvSpPr>
          <p:nvPr/>
        </p:nvSpPr>
        <p:spPr>
          <a:xfrm>
            <a:off x="590657" y="3354860"/>
            <a:ext cx="869201" cy="321499"/>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52" name="Tekstfelt 51">
            <a:extLst>
              <a:ext uri="{FF2B5EF4-FFF2-40B4-BE49-F238E27FC236}">
                <a16:creationId xmlns:a16="http://schemas.microsoft.com/office/drawing/2014/main" id="{85214EC2-7AD5-4F58-88CD-93E47D9E0922}"/>
              </a:ext>
            </a:extLst>
          </p:cNvPr>
          <p:cNvSpPr txBox="1"/>
          <p:nvPr/>
        </p:nvSpPr>
        <p:spPr>
          <a:xfrm>
            <a:off x="9852013" y="230981"/>
            <a:ext cx="594510" cy="815935"/>
          </a:xfrm>
          <a:prstGeom prst="rect">
            <a:avLst/>
          </a:prstGeom>
          <a:noFill/>
        </p:spPr>
        <p:txBody>
          <a:bodyPr wrap="none" lIns="0" tIns="0" rIns="0" bIns="0" rtlCol="0">
            <a:noAutofit/>
          </a:bodyPr>
          <a:lstStyle/>
          <a:p>
            <a:pPr algn="l"/>
            <a:endParaRPr lang="da-DK" sz="1071" i="1" dirty="0">
              <a:solidFill>
                <a:srgbClr val="343536"/>
              </a:solidFill>
              <a:ea typeface="Work Sans" charset="0"/>
              <a:cs typeface="Work Sans" charset="0"/>
            </a:endParaRPr>
          </a:p>
        </p:txBody>
      </p:sp>
      <p:sp>
        <p:nvSpPr>
          <p:cNvPr id="2" name="Tekstfelt 1">
            <a:extLst>
              <a:ext uri="{FF2B5EF4-FFF2-40B4-BE49-F238E27FC236}">
                <a16:creationId xmlns:a16="http://schemas.microsoft.com/office/drawing/2014/main" id="{5DC2EB4A-8B04-0D43-A890-510EDC736D4E}"/>
              </a:ext>
            </a:extLst>
          </p:cNvPr>
          <p:cNvSpPr txBox="1"/>
          <p:nvPr/>
        </p:nvSpPr>
        <p:spPr>
          <a:xfrm>
            <a:off x="2150230" y="2044787"/>
            <a:ext cx="0" cy="0"/>
          </a:xfrm>
          <a:prstGeom prst="rect">
            <a:avLst/>
          </a:prstGeom>
          <a:noFill/>
        </p:spPr>
        <p:txBody>
          <a:bodyPr wrap="none" lIns="0" tIns="0" rIns="0" bIns="0" rtlCol="0">
            <a:noAutofit/>
          </a:bodyPr>
          <a:lstStyle/>
          <a:p>
            <a:pPr algn="l"/>
            <a:endParaRPr lang="da-DK" sz="1071" dirty="0" err="1">
              <a:solidFill>
                <a:srgbClr val="343536"/>
              </a:solidFill>
              <a:ea typeface="Work Sans" charset="0"/>
              <a:cs typeface="Work Sans" charset="0"/>
            </a:endParaRPr>
          </a:p>
        </p:txBody>
      </p:sp>
      <p:sp>
        <p:nvSpPr>
          <p:cNvPr id="53" name="Pladsholder til tekst 30">
            <a:extLst>
              <a:ext uri="{FF2B5EF4-FFF2-40B4-BE49-F238E27FC236}">
                <a16:creationId xmlns:a16="http://schemas.microsoft.com/office/drawing/2014/main" id="{F8F1F848-6702-B141-9494-D66CF7FA9FD9}"/>
              </a:ext>
            </a:extLst>
          </p:cNvPr>
          <p:cNvSpPr txBox="1">
            <a:spLocks/>
          </p:cNvSpPr>
          <p:nvPr/>
        </p:nvSpPr>
        <p:spPr>
          <a:xfrm>
            <a:off x="1678758" y="2720375"/>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4" name="Pladsholder til tekst 30">
            <a:extLst>
              <a:ext uri="{FF2B5EF4-FFF2-40B4-BE49-F238E27FC236}">
                <a16:creationId xmlns:a16="http://schemas.microsoft.com/office/drawing/2014/main" id="{295B5F43-28E2-E149-86E5-15C4809F029E}"/>
              </a:ext>
            </a:extLst>
          </p:cNvPr>
          <p:cNvSpPr txBox="1">
            <a:spLocks/>
          </p:cNvSpPr>
          <p:nvPr/>
        </p:nvSpPr>
        <p:spPr>
          <a:xfrm>
            <a:off x="4365847" y="2720375"/>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5" name="Pladsholder til tekst 30">
            <a:extLst>
              <a:ext uri="{FF2B5EF4-FFF2-40B4-BE49-F238E27FC236}">
                <a16:creationId xmlns:a16="http://schemas.microsoft.com/office/drawing/2014/main" id="{20E700E2-48AF-2C48-8E4F-172E3CA2F7A1}"/>
              </a:ext>
            </a:extLst>
          </p:cNvPr>
          <p:cNvSpPr txBox="1">
            <a:spLocks/>
          </p:cNvSpPr>
          <p:nvPr/>
        </p:nvSpPr>
        <p:spPr>
          <a:xfrm>
            <a:off x="7058978" y="272985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6" name="Pladsholder til tekst 30">
            <a:extLst>
              <a:ext uri="{FF2B5EF4-FFF2-40B4-BE49-F238E27FC236}">
                <a16:creationId xmlns:a16="http://schemas.microsoft.com/office/drawing/2014/main" id="{7B4E4374-0825-B947-82EC-5F1492E3C601}"/>
              </a:ext>
            </a:extLst>
          </p:cNvPr>
          <p:cNvSpPr txBox="1">
            <a:spLocks/>
          </p:cNvSpPr>
          <p:nvPr/>
        </p:nvSpPr>
        <p:spPr>
          <a:xfrm>
            <a:off x="1678758" y="4937800"/>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7" name="Pladsholder til tekst 30">
            <a:extLst>
              <a:ext uri="{FF2B5EF4-FFF2-40B4-BE49-F238E27FC236}">
                <a16:creationId xmlns:a16="http://schemas.microsoft.com/office/drawing/2014/main" id="{375AE16D-2B2D-7E43-866C-32D65BDB863D}"/>
              </a:ext>
            </a:extLst>
          </p:cNvPr>
          <p:cNvSpPr txBox="1">
            <a:spLocks/>
          </p:cNvSpPr>
          <p:nvPr/>
        </p:nvSpPr>
        <p:spPr>
          <a:xfrm>
            <a:off x="4365847" y="4937800"/>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8" name="Pladsholder til tekst 30">
            <a:extLst>
              <a:ext uri="{FF2B5EF4-FFF2-40B4-BE49-F238E27FC236}">
                <a16:creationId xmlns:a16="http://schemas.microsoft.com/office/drawing/2014/main" id="{0FEBC3A0-A53E-B240-A43F-99570AA33408}"/>
              </a:ext>
            </a:extLst>
          </p:cNvPr>
          <p:cNvSpPr txBox="1">
            <a:spLocks/>
          </p:cNvSpPr>
          <p:nvPr/>
        </p:nvSpPr>
        <p:spPr>
          <a:xfrm>
            <a:off x="7058978" y="493780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9" name="Pladsholder til tekst 30">
            <a:extLst>
              <a:ext uri="{FF2B5EF4-FFF2-40B4-BE49-F238E27FC236}">
                <a16:creationId xmlns:a16="http://schemas.microsoft.com/office/drawing/2014/main" id="{29257988-E6BD-654E-86A7-864977B65524}"/>
              </a:ext>
            </a:extLst>
          </p:cNvPr>
          <p:cNvSpPr txBox="1">
            <a:spLocks/>
          </p:cNvSpPr>
          <p:nvPr/>
        </p:nvSpPr>
        <p:spPr>
          <a:xfrm>
            <a:off x="1678758" y="3824288"/>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60" name="Pladsholder til tekst 30">
            <a:extLst>
              <a:ext uri="{FF2B5EF4-FFF2-40B4-BE49-F238E27FC236}">
                <a16:creationId xmlns:a16="http://schemas.microsoft.com/office/drawing/2014/main" id="{80A59EBE-1C4D-5C4B-BA72-34D08CFB5D4A}"/>
              </a:ext>
            </a:extLst>
          </p:cNvPr>
          <p:cNvSpPr txBox="1">
            <a:spLocks/>
          </p:cNvSpPr>
          <p:nvPr/>
        </p:nvSpPr>
        <p:spPr>
          <a:xfrm>
            <a:off x="4365847" y="3824288"/>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61" name="Pladsholder til tekst 30">
            <a:extLst>
              <a:ext uri="{FF2B5EF4-FFF2-40B4-BE49-F238E27FC236}">
                <a16:creationId xmlns:a16="http://schemas.microsoft.com/office/drawing/2014/main" id="{253900CE-9C78-3F4E-9B99-E173188804F2}"/>
              </a:ext>
            </a:extLst>
          </p:cNvPr>
          <p:cNvSpPr txBox="1">
            <a:spLocks/>
          </p:cNvSpPr>
          <p:nvPr/>
        </p:nvSpPr>
        <p:spPr>
          <a:xfrm>
            <a:off x="7058978" y="3824289"/>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pic>
        <p:nvPicPr>
          <p:cNvPr id="32" name="Billede 31">
            <a:extLst>
              <a:ext uri="{FF2B5EF4-FFF2-40B4-BE49-F238E27FC236}">
                <a16:creationId xmlns:a16="http://schemas.microsoft.com/office/drawing/2014/main" id="{C7C1CACC-5024-5C45-BE73-F64B2D8DDBB5}"/>
              </a:ext>
            </a:extLst>
          </p:cNvPr>
          <p:cNvPicPr>
            <a:picLocks noChangeAspect="1"/>
          </p:cNvPicPr>
          <p:nvPr/>
        </p:nvPicPr>
        <p:blipFill>
          <a:blip r:embed="rId3"/>
          <a:stretch>
            <a:fillRect/>
          </a:stretch>
        </p:blipFill>
        <p:spPr>
          <a:xfrm>
            <a:off x="770540" y="1789874"/>
            <a:ext cx="542591" cy="536494"/>
          </a:xfrm>
          <a:prstGeom prst="rect">
            <a:avLst/>
          </a:prstGeom>
        </p:spPr>
      </p:pic>
      <p:pic>
        <p:nvPicPr>
          <p:cNvPr id="34" name="Billede 33">
            <a:extLst>
              <a:ext uri="{FF2B5EF4-FFF2-40B4-BE49-F238E27FC236}">
                <a16:creationId xmlns:a16="http://schemas.microsoft.com/office/drawing/2014/main" id="{F7F98A79-45D6-9841-9DF8-4A063B82271D}"/>
              </a:ext>
            </a:extLst>
          </p:cNvPr>
          <p:cNvPicPr>
            <a:picLocks noChangeAspect="1"/>
          </p:cNvPicPr>
          <p:nvPr/>
        </p:nvPicPr>
        <p:blipFill>
          <a:blip r:embed="rId4"/>
          <a:stretch>
            <a:fillRect/>
          </a:stretch>
        </p:blipFill>
        <p:spPr>
          <a:xfrm>
            <a:off x="761033" y="2795782"/>
            <a:ext cx="542591" cy="536494"/>
          </a:xfrm>
          <a:prstGeom prst="rect">
            <a:avLst/>
          </a:prstGeom>
        </p:spPr>
      </p:pic>
      <p:pic>
        <p:nvPicPr>
          <p:cNvPr id="38" name="Billede 37">
            <a:extLst>
              <a:ext uri="{FF2B5EF4-FFF2-40B4-BE49-F238E27FC236}">
                <a16:creationId xmlns:a16="http://schemas.microsoft.com/office/drawing/2014/main" id="{B3137A56-DD19-1A40-B3C1-B97584ADD0A1}"/>
              </a:ext>
            </a:extLst>
          </p:cNvPr>
          <p:cNvPicPr>
            <a:picLocks noChangeAspect="1"/>
          </p:cNvPicPr>
          <p:nvPr/>
        </p:nvPicPr>
        <p:blipFill>
          <a:blip r:embed="rId4"/>
          <a:stretch>
            <a:fillRect/>
          </a:stretch>
        </p:blipFill>
        <p:spPr>
          <a:xfrm>
            <a:off x="752680" y="3924772"/>
            <a:ext cx="542591" cy="536494"/>
          </a:xfrm>
          <a:prstGeom prst="rect">
            <a:avLst/>
          </a:prstGeom>
        </p:spPr>
      </p:pic>
      <p:pic>
        <p:nvPicPr>
          <p:cNvPr id="39" name="Billede 38">
            <a:extLst>
              <a:ext uri="{FF2B5EF4-FFF2-40B4-BE49-F238E27FC236}">
                <a16:creationId xmlns:a16="http://schemas.microsoft.com/office/drawing/2014/main" id="{3C6C48CA-47B4-B940-B2CC-EBA187DB0D47}"/>
              </a:ext>
            </a:extLst>
          </p:cNvPr>
          <p:cNvPicPr>
            <a:picLocks noChangeAspect="1"/>
          </p:cNvPicPr>
          <p:nvPr/>
        </p:nvPicPr>
        <p:blipFill>
          <a:blip r:embed="rId4"/>
          <a:stretch>
            <a:fillRect/>
          </a:stretch>
        </p:blipFill>
        <p:spPr>
          <a:xfrm>
            <a:off x="752679" y="4994691"/>
            <a:ext cx="542591" cy="536494"/>
          </a:xfrm>
          <a:prstGeom prst="rect">
            <a:avLst/>
          </a:prstGeom>
        </p:spPr>
      </p:pic>
    </p:spTree>
    <p:extLst>
      <p:ext uri="{BB962C8B-B14F-4D97-AF65-F5344CB8AC3E}">
        <p14:creationId xmlns:p14="http://schemas.microsoft.com/office/powerpoint/2010/main" val="211025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pentagon 4">
            <a:extLst>
              <a:ext uri="{FF2B5EF4-FFF2-40B4-BE49-F238E27FC236}">
                <a16:creationId xmlns:a16="http://schemas.microsoft.com/office/drawing/2014/main" id="{8C583D33-99D7-4E17-B85F-6FC9AEF3985E}"/>
              </a:ext>
            </a:extLst>
          </p:cNvPr>
          <p:cNvSpPr/>
          <p:nvPr/>
        </p:nvSpPr>
        <p:spPr>
          <a:xfrm>
            <a:off x="6875861" y="911859"/>
            <a:ext cx="2788595" cy="548514"/>
          </a:xfrm>
          <a:prstGeom prst="homePlat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3</a:t>
            </a:r>
          </a:p>
          <a:p>
            <a:pPr algn="ctr"/>
            <a:r>
              <a:rPr lang="da-DK" sz="1071" b="1" dirty="0">
                <a:solidFill>
                  <a:schemeClr val="bg1"/>
                </a:solidFill>
                <a:ea typeface="Work Sans" charset="0"/>
                <a:cs typeface="Work Sans" charset="0"/>
              </a:rPr>
              <a:t>Normal drift</a:t>
            </a:r>
          </a:p>
        </p:txBody>
      </p:sp>
      <p:sp>
        <p:nvSpPr>
          <p:cNvPr id="6" name="Pil: pentagon 5">
            <a:extLst>
              <a:ext uri="{FF2B5EF4-FFF2-40B4-BE49-F238E27FC236}">
                <a16:creationId xmlns:a16="http://schemas.microsoft.com/office/drawing/2014/main" id="{EE76BAD8-CADD-49D2-A973-8F0B1726C081}"/>
              </a:ext>
            </a:extLst>
          </p:cNvPr>
          <p:cNvSpPr/>
          <p:nvPr/>
        </p:nvSpPr>
        <p:spPr>
          <a:xfrm>
            <a:off x="4308937" y="910520"/>
            <a:ext cx="2872984" cy="548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2</a:t>
            </a:r>
          </a:p>
          <a:p>
            <a:pPr algn="ctr"/>
            <a:r>
              <a:rPr lang="da-DK" sz="1071" b="1" dirty="0">
                <a:solidFill>
                  <a:schemeClr val="bg1"/>
                </a:solidFill>
                <a:ea typeface="Work Sans" charset="0"/>
                <a:cs typeface="Work Sans" charset="0"/>
              </a:rPr>
              <a:t>Nøddrift</a:t>
            </a:r>
          </a:p>
        </p:txBody>
      </p:sp>
      <p:sp>
        <p:nvSpPr>
          <p:cNvPr id="7" name="Pil: pentagon 6">
            <a:extLst>
              <a:ext uri="{FF2B5EF4-FFF2-40B4-BE49-F238E27FC236}">
                <a16:creationId xmlns:a16="http://schemas.microsoft.com/office/drawing/2014/main" id="{292801A9-8AC5-4686-BEFF-EA82A52F3008}"/>
              </a:ext>
            </a:extLst>
          </p:cNvPr>
          <p:cNvSpPr/>
          <p:nvPr/>
        </p:nvSpPr>
        <p:spPr>
          <a:xfrm>
            <a:off x="1663942" y="910520"/>
            <a:ext cx="2793738" cy="54851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1</a:t>
            </a:r>
          </a:p>
          <a:p>
            <a:pPr algn="ctr"/>
            <a:r>
              <a:rPr lang="da-DK" sz="1071" b="1" dirty="0">
                <a:solidFill>
                  <a:schemeClr val="bg1"/>
                </a:solidFill>
                <a:ea typeface="Work Sans" charset="0"/>
                <a:cs typeface="Work Sans" charset="0"/>
              </a:rPr>
              <a:t>Driftstop</a:t>
            </a:r>
          </a:p>
        </p:txBody>
      </p:sp>
      <p:sp>
        <p:nvSpPr>
          <p:cNvPr id="8" name="Titel 1">
            <a:extLst>
              <a:ext uri="{FF2B5EF4-FFF2-40B4-BE49-F238E27FC236}">
                <a16:creationId xmlns:a16="http://schemas.microsoft.com/office/drawing/2014/main" id="{D74E939A-5974-4E00-95D6-CDA2436B41DD}"/>
              </a:ext>
            </a:extLst>
          </p:cNvPr>
          <p:cNvSpPr txBox="1">
            <a:spLocks/>
          </p:cNvSpPr>
          <p:nvPr/>
        </p:nvSpPr>
        <p:spPr>
          <a:xfrm>
            <a:off x="517722" y="267028"/>
            <a:ext cx="8588254" cy="629230"/>
          </a:xfrm>
          <a:prstGeom prst="rect">
            <a:avLst/>
          </a:prstGeom>
        </p:spPr>
        <p:txBody>
          <a:bodyPr vert="horz" lIns="0" tIns="0" rIns="0" bIns="0" rtlCol="0" anchor="t" anchorCtr="0">
            <a:noAutofit/>
          </a:bodyPr>
          <a:lstStyle>
            <a:lvl1pPr algn="l" defTabSz="434201" rtl="0" eaLnBrk="1" latinLnBrk="0" hangingPunct="1">
              <a:lnSpc>
                <a:spcPct val="90000"/>
              </a:lnSpc>
              <a:spcBef>
                <a:spcPct val="0"/>
              </a:spcBef>
              <a:buNone/>
              <a:defRPr sz="3586"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a:lstStyle>
          <a:p>
            <a:r>
              <a:rPr lang="da-DK" sz="1785" dirty="0"/>
              <a:t>Beredskabsspil – Overblik over indspilskort</a:t>
            </a:r>
            <a:br>
              <a:rPr lang="da-DK" sz="1785" dirty="0"/>
            </a:br>
            <a:r>
              <a:rPr lang="da-DK" sz="1785" b="0" dirty="0" err="1" smtClean="0"/>
              <a:t>Casestory</a:t>
            </a:r>
            <a:r>
              <a:rPr lang="da-DK" sz="1785" b="0" dirty="0" smtClean="0"/>
              <a:t> </a:t>
            </a:r>
            <a:r>
              <a:rPr lang="da-DK" sz="1785" b="0" dirty="0"/>
              <a:t>2 - Virusangreb</a:t>
            </a:r>
          </a:p>
        </p:txBody>
      </p:sp>
      <p:grpSp>
        <p:nvGrpSpPr>
          <p:cNvPr id="16" name="Gruppe 15">
            <a:extLst>
              <a:ext uri="{FF2B5EF4-FFF2-40B4-BE49-F238E27FC236}">
                <a16:creationId xmlns:a16="http://schemas.microsoft.com/office/drawing/2014/main" id="{ADD7F20C-BBD2-48C7-A0C3-70ECCB1E3C93}"/>
              </a:ext>
            </a:extLst>
          </p:cNvPr>
          <p:cNvGrpSpPr/>
          <p:nvPr/>
        </p:nvGrpSpPr>
        <p:grpSpPr>
          <a:xfrm>
            <a:off x="-242318" y="5047128"/>
            <a:ext cx="2549295" cy="1117905"/>
            <a:chOff x="-4272308" y="1922859"/>
            <a:chExt cx="4378921" cy="1920224"/>
          </a:xfrm>
        </p:grpSpPr>
        <p:sp>
          <p:nvSpPr>
            <p:cNvPr id="17" name="Pladsholder til tekst 4">
              <a:extLst>
                <a:ext uri="{FF2B5EF4-FFF2-40B4-BE49-F238E27FC236}">
                  <a16:creationId xmlns:a16="http://schemas.microsoft.com/office/drawing/2014/main" id="{D3735FB5-E64A-4117-93E0-FAAB7B21AB14}"/>
                </a:ext>
              </a:extLst>
            </p:cNvPr>
            <p:cNvSpPr txBox="1">
              <a:spLocks/>
            </p:cNvSpPr>
            <p:nvPr/>
          </p:nvSpPr>
          <p:spPr>
            <a:xfrm>
              <a:off x="-4272308" y="2768241"/>
              <a:ext cx="4378921" cy="107484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Kommunikations</a:t>
              </a:r>
            </a:p>
            <a:p>
              <a:pPr algn="ctr"/>
              <a:r>
                <a:rPr lang="da-DK" sz="892" dirty="0"/>
                <a:t>-ansvarlig</a:t>
              </a:r>
            </a:p>
          </p:txBody>
        </p:sp>
        <p:sp>
          <p:nvSpPr>
            <p:cNvPr id="18" name="Pladsholder til tekst 8">
              <a:extLst>
                <a:ext uri="{FF2B5EF4-FFF2-40B4-BE49-F238E27FC236}">
                  <a16:creationId xmlns:a16="http://schemas.microsoft.com/office/drawing/2014/main" id="{B9044CE1-7E35-4709-B09F-45F8CA8A140F}"/>
                </a:ext>
              </a:extLst>
            </p:cNvPr>
            <p:cNvSpPr txBox="1">
              <a:spLocks/>
            </p:cNvSpPr>
            <p:nvPr/>
          </p:nvSpPr>
          <p:spPr>
            <a:xfrm>
              <a:off x="-2402214" y="1922859"/>
              <a:ext cx="727503" cy="728637"/>
            </a:xfrm>
            <a:prstGeom prst="rect">
              <a:avLst/>
            </a:prstGeom>
            <a:blipFill>
              <a:blip r:embed="rId3"/>
              <a:stretch>
                <a:fillRect/>
              </a:stretch>
            </a:blipFill>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endParaRPr lang="da-DK" sz="1767"/>
            </a:p>
          </p:txBody>
        </p:sp>
      </p:grpSp>
      <p:sp>
        <p:nvSpPr>
          <p:cNvPr id="26" name="Pladsholder til tekst 4">
            <a:extLst>
              <a:ext uri="{FF2B5EF4-FFF2-40B4-BE49-F238E27FC236}">
                <a16:creationId xmlns:a16="http://schemas.microsoft.com/office/drawing/2014/main" id="{69B2BDEC-11E0-4AFB-81EF-03EE7C734F61}"/>
              </a:ext>
            </a:extLst>
          </p:cNvPr>
          <p:cNvSpPr txBox="1">
            <a:spLocks/>
          </p:cNvSpPr>
          <p:nvPr/>
        </p:nvSpPr>
        <p:spPr>
          <a:xfrm>
            <a:off x="386130" y="4483968"/>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Fagchef</a:t>
            </a:r>
          </a:p>
        </p:txBody>
      </p:sp>
      <p:pic>
        <p:nvPicPr>
          <p:cNvPr id="27" name="Billede 26">
            <a:extLst>
              <a:ext uri="{FF2B5EF4-FFF2-40B4-BE49-F238E27FC236}">
                <a16:creationId xmlns:a16="http://schemas.microsoft.com/office/drawing/2014/main" id="{2A7A26F9-80A3-4983-98B0-7385740CDE35}"/>
              </a:ext>
            </a:extLst>
          </p:cNvPr>
          <p:cNvPicPr>
            <a:picLocks noChangeAspect="1"/>
          </p:cNvPicPr>
          <p:nvPr/>
        </p:nvPicPr>
        <p:blipFill>
          <a:blip r:embed="rId4"/>
          <a:stretch>
            <a:fillRect/>
          </a:stretch>
        </p:blipFill>
        <p:spPr>
          <a:xfrm>
            <a:off x="856408" y="3985003"/>
            <a:ext cx="484164" cy="478723"/>
          </a:xfrm>
          <a:prstGeom prst="rect">
            <a:avLst/>
          </a:prstGeom>
        </p:spPr>
      </p:pic>
      <p:sp>
        <p:nvSpPr>
          <p:cNvPr id="31" name="Pil: vinkel 30">
            <a:extLst>
              <a:ext uri="{FF2B5EF4-FFF2-40B4-BE49-F238E27FC236}">
                <a16:creationId xmlns:a16="http://schemas.microsoft.com/office/drawing/2014/main" id="{48E00684-4275-465E-8287-3D78A12E658E}"/>
              </a:ext>
            </a:extLst>
          </p:cNvPr>
          <p:cNvSpPr/>
          <p:nvPr/>
        </p:nvSpPr>
        <p:spPr>
          <a:xfrm>
            <a:off x="4136340"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Pil: vinkel 32">
            <a:extLst>
              <a:ext uri="{FF2B5EF4-FFF2-40B4-BE49-F238E27FC236}">
                <a16:creationId xmlns:a16="http://schemas.microsoft.com/office/drawing/2014/main" id="{9047CD84-FD3A-4600-9412-E31C80DE5066}"/>
              </a:ext>
            </a:extLst>
          </p:cNvPr>
          <p:cNvSpPr/>
          <p:nvPr/>
        </p:nvSpPr>
        <p:spPr>
          <a:xfrm>
            <a:off x="6819312"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Pladsholder til tekst 30">
            <a:extLst>
              <a:ext uri="{FF2B5EF4-FFF2-40B4-BE49-F238E27FC236}">
                <a16:creationId xmlns:a16="http://schemas.microsoft.com/office/drawing/2014/main" id="{0AA5EC9F-A77B-44C3-A100-AFEC27262483}"/>
              </a:ext>
            </a:extLst>
          </p:cNvPr>
          <p:cNvSpPr txBox="1">
            <a:spLocks/>
          </p:cNvSpPr>
          <p:nvPr/>
        </p:nvSpPr>
        <p:spPr>
          <a:xfrm>
            <a:off x="1678758" y="1635661"/>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Serverdriften melder, at det har været nødvendigt at tage en lang række servere af netværket. Det inkluderer de servere, der styrer jeres Active Directory. Det betyder, at det ikke længere er muligt at logge ind på netværket. Brugere, der allerede er logget ind, har dog fortsat adgang til netværket.</a:t>
            </a:r>
          </a:p>
        </p:txBody>
      </p:sp>
      <p:sp>
        <p:nvSpPr>
          <p:cNvPr id="36" name="Pladsholder til tekst 30">
            <a:extLst>
              <a:ext uri="{FF2B5EF4-FFF2-40B4-BE49-F238E27FC236}">
                <a16:creationId xmlns:a16="http://schemas.microsoft.com/office/drawing/2014/main" id="{37948DBD-8A46-4F02-80CA-D9107E9EAA1C}"/>
              </a:ext>
            </a:extLst>
          </p:cNvPr>
          <p:cNvSpPr txBox="1">
            <a:spLocks/>
          </p:cNvSpPr>
          <p:nvPr/>
        </p:nvSpPr>
        <p:spPr>
          <a:xfrm>
            <a:off x="4365847" y="1635661"/>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Din teamleder fra serverdriften melder nu, at de har fundet en metode til at fjerne virussen. Men det kræver, at alle applikationsservere isoleres på et lukket net, som brugerne ikke har adgang til, mens rensningen sker. De ved ikke hvor lang tid det vil tage, men deres bedste bud er 2-3 timer.</a:t>
            </a:r>
          </a:p>
        </p:txBody>
      </p:sp>
      <p:sp>
        <p:nvSpPr>
          <p:cNvPr id="37" name="Pladsholder til tekst 30">
            <a:extLst>
              <a:ext uri="{FF2B5EF4-FFF2-40B4-BE49-F238E27FC236}">
                <a16:creationId xmlns:a16="http://schemas.microsoft.com/office/drawing/2014/main" id="{59FF288D-0F06-43DD-ACE5-5EF16D227548}"/>
              </a:ext>
            </a:extLst>
          </p:cNvPr>
          <p:cNvSpPr txBox="1">
            <a:spLocks/>
          </p:cNvSpPr>
          <p:nvPr/>
        </p:nvSpPr>
        <p:spPr>
          <a:xfrm>
            <a:off x="7058978" y="1635662"/>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Teamlederen fra serverdriften melder nu, at alle servere er renset, og at alle </a:t>
            </a:r>
            <a:r>
              <a:rPr lang="da-DK" sz="800" dirty="0" err="1"/>
              <a:t>PC’ere</a:t>
            </a:r>
            <a:r>
              <a:rPr lang="da-DK" sz="800" dirty="0"/>
              <a:t> ved genstart vil blive renset. Alle </a:t>
            </a:r>
            <a:r>
              <a:rPr lang="da-DK" sz="800" dirty="0" err="1"/>
              <a:t>PC’ere</a:t>
            </a:r>
            <a:r>
              <a:rPr lang="da-DK" sz="800" dirty="0"/>
              <a:t> skal genstartes for at kunne tilgå serverne. </a:t>
            </a:r>
            <a:r>
              <a:rPr lang="da-DK" sz="800" dirty="0" err="1"/>
              <a:t>Servicedesken</a:t>
            </a:r>
            <a:r>
              <a:rPr lang="da-DK" sz="800" dirty="0"/>
              <a:t> er i gang med at kommunikere med alle afdelinger, og man forventer normal drift på hele netværket inden for de næste 5-10 minutter.</a:t>
            </a:r>
          </a:p>
        </p:txBody>
      </p:sp>
      <p:sp>
        <p:nvSpPr>
          <p:cNvPr id="41" name="Pladsholder til tekst 4">
            <a:extLst>
              <a:ext uri="{FF2B5EF4-FFF2-40B4-BE49-F238E27FC236}">
                <a16:creationId xmlns:a16="http://schemas.microsoft.com/office/drawing/2014/main" id="{4DFBE2F1-9047-4DAE-9952-86E200468232}"/>
              </a:ext>
            </a:extLst>
          </p:cNvPr>
          <p:cNvSpPr txBox="1">
            <a:spLocks/>
          </p:cNvSpPr>
          <p:nvPr/>
        </p:nvSpPr>
        <p:spPr>
          <a:xfrm>
            <a:off x="382784" y="2297576"/>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IT-chef</a:t>
            </a:r>
          </a:p>
        </p:txBody>
      </p:sp>
      <p:sp>
        <p:nvSpPr>
          <p:cNvPr id="42" name="Pladsholder til tekst 18">
            <a:extLst>
              <a:ext uri="{FF2B5EF4-FFF2-40B4-BE49-F238E27FC236}">
                <a16:creationId xmlns:a16="http://schemas.microsoft.com/office/drawing/2014/main" id="{18D97723-7156-41D7-83C2-070A38444DD3}"/>
              </a:ext>
            </a:extLst>
          </p:cNvPr>
          <p:cNvSpPr txBox="1">
            <a:spLocks noChangeAspect="1"/>
          </p:cNvSpPr>
          <p:nvPr/>
        </p:nvSpPr>
        <p:spPr>
          <a:xfrm>
            <a:off x="808489" y="1784962"/>
            <a:ext cx="481102" cy="481852"/>
          </a:xfrm>
          <a:prstGeom prst="rect">
            <a:avLst/>
          </a:prstGeom>
          <a:blipFill>
            <a:blip r:embed="rId5"/>
            <a:stretch>
              <a:fillRect/>
            </a:stretch>
          </a:blipFill>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endParaRPr lang="da-DK" sz="1249" dirty="0"/>
          </a:p>
        </p:txBody>
      </p:sp>
      <p:pic>
        <p:nvPicPr>
          <p:cNvPr id="50" name="Billede 49">
            <a:extLst>
              <a:ext uri="{FF2B5EF4-FFF2-40B4-BE49-F238E27FC236}">
                <a16:creationId xmlns:a16="http://schemas.microsoft.com/office/drawing/2014/main" id="{0FA1D13B-131F-4170-B3A5-090B88B6FB8F}"/>
              </a:ext>
            </a:extLst>
          </p:cNvPr>
          <p:cNvPicPr>
            <a:picLocks noChangeAspect="1"/>
          </p:cNvPicPr>
          <p:nvPr/>
        </p:nvPicPr>
        <p:blipFill>
          <a:blip r:embed="rId6"/>
          <a:stretch>
            <a:fillRect/>
          </a:stretch>
        </p:blipFill>
        <p:spPr>
          <a:xfrm>
            <a:off x="777944" y="2798280"/>
            <a:ext cx="484164" cy="505924"/>
          </a:xfrm>
          <a:prstGeom prst="rect">
            <a:avLst/>
          </a:prstGeom>
        </p:spPr>
      </p:pic>
      <p:sp>
        <p:nvSpPr>
          <p:cNvPr id="51" name="Pladsholder til tekst 4">
            <a:extLst>
              <a:ext uri="{FF2B5EF4-FFF2-40B4-BE49-F238E27FC236}">
                <a16:creationId xmlns:a16="http://schemas.microsoft.com/office/drawing/2014/main" id="{AE66AAC8-EA93-4D4B-91AA-4719DD2B2D7E}"/>
              </a:ext>
            </a:extLst>
          </p:cNvPr>
          <p:cNvSpPr txBox="1">
            <a:spLocks/>
          </p:cNvSpPr>
          <p:nvPr/>
        </p:nvSpPr>
        <p:spPr>
          <a:xfrm>
            <a:off x="590657" y="3354860"/>
            <a:ext cx="869201" cy="321499"/>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 Beredskabs-</a:t>
            </a:r>
          </a:p>
          <a:p>
            <a:pPr algn="ctr"/>
            <a:r>
              <a:rPr lang="da-DK" sz="892" dirty="0"/>
              <a:t>koordinator</a:t>
            </a:r>
          </a:p>
        </p:txBody>
      </p:sp>
      <p:sp>
        <p:nvSpPr>
          <p:cNvPr id="52" name="Tekstfelt 51">
            <a:extLst>
              <a:ext uri="{FF2B5EF4-FFF2-40B4-BE49-F238E27FC236}">
                <a16:creationId xmlns:a16="http://schemas.microsoft.com/office/drawing/2014/main" id="{85214EC2-7AD5-4F58-88CD-93E47D9E0922}"/>
              </a:ext>
            </a:extLst>
          </p:cNvPr>
          <p:cNvSpPr txBox="1"/>
          <p:nvPr/>
        </p:nvSpPr>
        <p:spPr>
          <a:xfrm>
            <a:off x="9852013" y="230981"/>
            <a:ext cx="594510" cy="815935"/>
          </a:xfrm>
          <a:prstGeom prst="rect">
            <a:avLst/>
          </a:prstGeom>
          <a:noFill/>
        </p:spPr>
        <p:txBody>
          <a:bodyPr wrap="none" lIns="0" tIns="0" rIns="0" bIns="0" rtlCol="0">
            <a:noAutofit/>
          </a:bodyPr>
          <a:lstStyle/>
          <a:p>
            <a:pPr algn="l"/>
            <a:r>
              <a:rPr lang="da-DK" sz="1071" i="1" dirty="0">
                <a:solidFill>
                  <a:srgbClr val="343536"/>
                </a:solidFill>
                <a:ea typeface="Work Sans" charset="0"/>
                <a:cs typeface="Work Sans" charset="0"/>
              </a:rPr>
              <a:t>Flere roller på </a:t>
            </a:r>
          </a:p>
          <a:p>
            <a:pPr algn="l"/>
            <a:r>
              <a:rPr lang="da-DK" sz="1071" i="1" dirty="0">
                <a:solidFill>
                  <a:srgbClr val="343536"/>
                </a:solidFill>
                <a:ea typeface="Work Sans" charset="0"/>
                <a:cs typeface="Work Sans" charset="0"/>
              </a:rPr>
              <a:t>næste side</a:t>
            </a:r>
          </a:p>
        </p:txBody>
      </p:sp>
      <p:sp>
        <p:nvSpPr>
          <p:cNvPr id="2" name="Tekstfelt 1">
            <a:extLst>
              <a:ext uri="{FF2B5EF4-FFF2-40B4-BE49-F238E27FC236}">
                <a16:creationId xmlns:a16="http://schemas.microsoft.com/office/drawing/2014/main" id="{5DC2EB4A-8B04-0D43-A890-510EDC736D4E}"/>
              </a:ext>
            </a:extLst>
          </p:cNvPr>
          <p:cNvSpPr txBox="1"/>
          <p:nvPr/>
        </p:nvSpPr>
        <p:spPr>
          <a:xfrm>
            <a:off x="2150230" y="2044787"/>
            <a:ext cx="0" cy="0"/>
          </a:xfrm>
          <a:prstGeom prst="rect">
            <a:avLst/>
          </a:prstGeom>
          <a:noFill/>
        </p:spPr>
        <p:txBody>
          <a:bodyPr wrap="none" lIns="0" tIns="0" rIns="0" bIns="0" rtlCol="0">
            <a:noAutofit/>
          </a:bodyPr>
          <a:lstStyle/>
          <a:p>
            <a:pPr algn="l"/>
            <a:endParaRPr lang="da-DK" sz="1071" dirty="0" err="1">
              <a:solidFill>
                <a:srgbClr val="343536"/>
              </a:solidFill>
              <a:ea typeface="Work Sans" charset="0"/>
              <a:cs typeface="Work Sans" charset="0"/>
            </a:endParaRPr>
          </a:p>
        </p:txBody>
      </p:sp>
      <p:sp>
        <p:nvSpPr>
          <p:cNvPr id="53" name="Pladsholder til tekst 30">
            <a:extLst>
              <a:ext uri="{FF2B5EF4-FFF2-40B4-BE49-F238E27FC236}">
                <a16:creationId xmlns:a16="http://schemas.microsoft.com/office/drawing/2014/main" id="{F8F1F848-6702-B141-9494-D66CF7FA9FD9}"/>
              </a:ext>
            </a:extLst>
          </p:cNvPr>
          <p:cNvSpPr txBox="1">
            <a:spLocks/>
          </p:cNvSpPr>
          <p:nvPr/>
        </p:nvSpPr>
        <p:spPr>
          <a:xfrm>
            <a:off x="1678758" y="2720375"/>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Du får besked fra direktionssekretæren om, at direktionen ønsker en mundtlig orientering. De holder direktionsmøde, og de beder om, at du eller beredskabslederen kommer med det samme.</a:t>
            </a:r>
          </a:p>
        </p:txBody>
      </p:sp>
      <p:sp>
        <p:nvSpPr>
          <p:cNvPr id="54" name="Pladsholder til tekst 30">
            <a:extLst>
              <a:ext uri="{FF2B5EF4-FFF2-40B4-BE49-F238E27FC236}">
                <a16:creationId xmlns:a16="http://schemas.microsoft.com/office/drawing/2014/main" id="{295B5F43-28E2-E149-86E5-15C4809F029E}"/>
              </a:ext>
            </a:extLst>
          </p:cNvPr>
          <p:cNvSpPr txBox="1">
            <a:spLocks/>
          </p:cNvSpPr>
          <p:nvPr/>
        </p:nvSpPr>
        <p:spPr>
          <a:xfrm>
            <a:off x="4365847" y="2720375"/>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Jeres tekniske afdeling melder, at de har problemer med overvågningen af energisystemerne, fordi en række af deres servere er ramt af virusangrebet. De overvejer at aktivere bygningsberedskabet, og de beder om at blive opdateret på situationen løbende.</a:t>
            </a:r>
          </a:p>
        </p:txBody>
      </p:sp>
      <p:sp>
        <p:nvSpPr>
          <p:cNvPr id="55" name="Pladsholder til tekst 30">
            <a:extLst>
              <a:ext uri="{FF2B5EF4-FFF2-40B4-BE49-F238E27FC236}">
                <a16:creationId xmlns:a16="http://schemas.microsoft.com/office/drawing/2014/main" id="{20E700E2-48AF-2C48-8E4F-172E3CA2F7A1}"/>
              </a:ext>
            </a:extLst>
          </p:cNvPr>
          <p:cNvSpPr txBox="1">
            <a:spLocks/>
          </p:cNvSpPr>
          <p:nvPr/>
        </p:nvSpPr>
        <p:spPr>
          <a:xfrm>
            <a:off x="7058978" y="272985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Den tekniske afdeling melder, at deres udstyr fungerer normalt igen.  IT-afdelingen melder at alle servere er renset, og at alle </a:t>
            </a:r>
            <a:r>
              <a:rPr lang="da-DK" sz="800" dirty="0" err="1"/>
              <a:t>PC’ere</a:t>
            </a:r>
            <a:r>
              <a:rPr lang="da-DK" sz="800" dirty="0"/>
              <a:t> renses ved genstart. Beredskabslederen ønsker på den baggrund at nedlukke beredskabet.</a:t>
            </a:r>
          </a:p>
        </p:txBody>
      </p:sp>
      <p:sp>
        <p:nvSpPr>
          <p:cNvPr id="56" name="Pladsholder til tekst 30">
            <a:extLst>
              <a:ext uri="{FF2B5EF4-FFF2-40B4-BE49-F238E27FC236}">
                <a16:creationId xmlns:a16="http://schemas.microsoft.com/office/drawing/2014/main" id="{7B4E4374-0825-B947-82EC-5F1492E3C601}"/>
              </a:ext>
            </a:extLst>
          </p:cNvPr>
          <p:cNvSpPr txBox="1">
            <a:spLocks/>
          </p:cNvSpPr>
          <p:nvPr/>
        </p:nvSpPr>
        <p:spPr>
          <a:xfrm>
            <a:off x="1678758" y="4937800"/>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Du får besked om, at I er blevet kontaktet af pressen, som via et anonymt tip har hørt, at I er ramt af et hackerangreb, og at persondata muligvis er blevet lækket. De vil have en kommentar til rygterne.</a:t>
            </a:r>
          </a:p>
          <a:p>
            <a:r>
              <a:rPr lang="da-DK" sz="800" dirty="0">
                <a:solidFill>
                  <a:schemeClr val="tx2"/>
                </a:solidFill>
              </a:rPr>
              <a:t>.</a:t>
            </a:r>
          </a:p>
        </p:txBody>
      </p:sp>
      <p:sp>
        <p:nvSpPr>
          <p:cNvPr id="57" name="Pladsholder til tekst 30">
            <a:extLst>
              <a:ext uri="{FF2B5EF4-FFF2-40B4-BE49-F238E27FC236}">
                <a16:creationId xmlns:a16="http://schemas.microsoft.com/office/drawing/2014/main" id="{375AE16D-2B2D-7E43-866C-32D65BDB863D}"/>
              </a:ext>
            </a:extLst>
          </p:cNvPr>
          <p:cNvSpPr txBox="1">
            <a:spLocks/>
          </p:cNvSpPr>
          <p:nvPr/>
        </p:nvSpPr>
        <p:spPr>
          <a:xfrm>
            <a:off x="4365847" y="4937800"/>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Du får besked om, at flere afdelinger mangler information om, hvad de skal gøre. </a:t>
            </a:r>
            <a:r>
              <a:rPr lang="da-DK" sz="800" dirty="0" err="1"/>
              <a:t>Servicedesken</a:t>
            </a:r>
            <a:r>
              <a:rPr lang="da-DK" sz="800" dirty="0"/>
              <a:t> modtager f.eks. fortsat henvendelser fra medarbejdere, som klager over, at </a:t>
            </a:r>
            <a:r>
              <a:rPr lang="da-DK" sz="800" dirty="0" err="1"/>
              <a:t>PC’erne</a:t>
            </a:r>
            <a:r>
              <a:rPr lang="da-DK" sz="800" dirty="0"/>
              <a:t> ikke virker. </a:t>
            </a:r>
          </a:p>
        </p:txBody>
      </p:sp>
      <p:sp>
        <p:nvSpPr>
          <p:cNvPr id="58" name="Pladsholder til tekst 30">
            <a:extLst>
              <a:ext uri="{FF2B5EF4-FFF2-40B4-BE49-F238E27FC236}">
                <a16:creationId xmlns:a16="http://schemas.microsoft.com/office/drawing/2014/main" id="{0FEBC3A0-A53E-B240-A43F-99570AA33408}"/>
              </a:ext>
            </a:extLst>
          </p:cNvPr>
          <p:cNvSpPr txBox="1">
            <a:spLocks/>
          </p:cNvSpPr>
          <p:nvPr/>
        </p:nvSpPr>
        <p:spPr>
          <a:xfrm>
            <a:off x="7058978" y="493780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Fra direktionen får du besked om, at man ønsker en samlet plan for intern og ekstern kommunikation om hændelsen. Det er vigtigt for direktionen, at alle parter fortsat har tillid til organisationen.</a:t>
            </a:r>
          </a:p>
        </p:txBody>
      </p:sp>
      <p:sp>
        <p:nvSpPr>
          <p:cNvPr id="59" name="Pladsholder til tekst 30">
            <a:extLst>
              <a:ext uri="{FF2B5EF4-FFF2-40B4-BE49-F238E27FC236}">
                <a16:creationId xmlns:a16="http://schemas.microsoft.com/office/drawing/2014/main" id="{29257988-E6BD-654E-86A7-864977B65524}"/>
              </a:ext>
            </a:extLst>
          </p:cNvPr>
          <p:cNvSpPr txBox="1">
            <a:spLocks/>
          </p:cNvSpPr>
          <p:nvPr/>
        </p:nvSpPr>
        <p:spPr>
          <a:xfrm>
            <a:off x="1678758" y="3824288"/>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Fra din teamchef får du besked om, at de nu har fundet nødprocedurer for de vigtigste funktioner frem, og han spørger, om de skal begynde at arbejde efter dem.</a:t>
            </a:r>
          </a:p>
        </p:txBody>
      </p:sp>
      <p:sp>
        <p:nvSpPr>
          <p:cNvPr id="60" name="Pladsholder til tekst 30">
            <a:extLst>
              <a:ext uri="{FF2B5EF4-FFF2-40B4-BE49-F238E27FC236}">
                <a16:creationId xmlns:a16="http://schemas.microsoft.com/office/drawing/2014/main" id="{80A59EBE-1C4D-5C4B-BA72-34D08CFB5D4A}"/>
              </a:ext>
            </a:extLst>
          </p:cNvPr>
          <p:cNvSpPr txBox="1">
            <a:spLocks/>
          </p:cNvSpPr>
          <p:nvPr/>
        </p:nvSpPr>
        <p:spPr>
          <a:xfrm>
            <a:off x="4365847" y="3824288"/>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Fra økonomiafdelingen får du besked om, at de ikke kan garantere for, at de når at lave den månedlige refusionsopgørelse. Det vil betyde et betragteligt økonomisk tab for jer, fordi I ikke rettidigt kan gøre krav på refusionerne. </a:t>
            </a:r>
          </a:p>
        </p:txBody>
      </p:sp>
      <p:sp>
        <p:nvSpPr>
          <p:cNvPr id="61" name="Pladsholder til tekst 30">
            <a:extLst>
              <a:ext uri="{FF2B5EF4-FFF2-40B4-BE49-F238E27FC236}">
                <a16:creationId xmlns:a16="http://schemas.microsoft.com/office/drawing/2014/main" id="{253900CE-9C78-3F4E-9B99-E173188804F2}"/>
              </a:ext>
            </a:extLst>
          </p:cNvPr>
          <p:cNvSpPr txBox="1">
            <a:spLocks/>
          </p:cNvSpPr>
          <p:nvPr/>
        </p:nvSpPr>
        <p:spPr>
          <a:xfrm>
            <a:off x="7058978" y="3824289"/>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Din teamchef melder, at de er i tvivl om, hvorvidt de skal tro på </a:t>
            </a:r>
            <a:r>
              <a:rPr lang="da-DK" sz="800" dirty="0" err="1"/>
              <a:t>servicedeskens</a:t>
            </a:r>
            <a:r>
              <a:rPr lang="da-DK" sz="800" dirty="0"/>
              <a:t> udmelding om at genstarte </a:t>
            </a:r>
            <a:r>
              <a:rPr lang="da-DK" sz="800" dirty="0" err="1"/>
              <a:t>PC’erne</a:t>
            </a:r>
            <a:r>
              <a:rPr lang="da-DK" sz="800" dirty="0"/>
              <a:t>. De er bange for, at de ikke vil kunne logge på igen, hvis de genstarter dem.</a:t>
            </a:r>
          </a:p>
        </p:txBody>
      </p:sp>
    </p:spTree>
    <p:extLst>
      <p:ext uri="{BB962C8B-B14F-4D97-AF65-F5344CB8AC3E}">
        <p14:creationId xmlns:p14="http://schemas.microsoft.com/office/powerpoint/2010/main" val="428314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pentagon 4">
            <a:extLst>
              <a:ext uri="{FF2B5EF4-FFF2-40B4-BE49-F238E27FC236}">
                <a16:creationId xmlns:a16="http://schemas.microsoft.com/office/drawing/2014/main" id="{8C583D33-99D7-4E17-B85F-6FC9AEF3985E}"/>
              </a:ext>
            </a:extLst>
          </p:cNvPr>
          <p:cNvSpPr/>
          <p:nvPr/>
        </p:nvSpPr>
        <p:spPr>
          <a:xfrm>
            <a:off x="6875861" y="911859"/>
            <a:ext cx="2788595" cy="548514"/>
          </a:xfrm>
          <a:prstGeom prst="homePlat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3</a:t>
            </a:r>
          </a:p>
          <a:p>
            <a:pPr algn="ctr"/>
            <a:r>
              <a:rPr lang="da-DK" sz="1071" b="1" dirty="0">
                <a:solidFill>
                  <a:schemeClr val="bg1"/>
                </a:solidFill>
                <a:ea typeface="Work Sans" charset="0"/>
                <a:cs typeface="Work Sans" charset="0"/>
              </a:rPr>
              <a:t>Normal drift</a:t>
            </a:r>
          </a:p>
        </p:txBody>
      </p:sp>
      <p:sp>
        <p:nvSpPr>
          <p:cNvPr id="6" name="Pil: pentagon 5">
            <a:extLst>
              <a:ext uri="{FF2B5EF4-FFF2-40B4-BE49-F238E27FC236}">
                <a16:creationId xmlns:a16="http://schemas.microsoft.com/office/drawing/2014/main" id="{EE76BAD8-CADD-49D2-A973-8F0B1726C081}"/>
              </a:ext>
            </a:extLst>
          </p:cNvPr>
          <p:cNvSpPr/>
          <p:nvPr/>
        </p:nvSpPr>
        <p:spPr>
          <a:xfrm>
            <a:off x="4308937" y="910520"/>
            <a:ext cx="2872984" cy="548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2</a:t>
            </a:r>
          </a:p>
          <a:p>
            <a:pPr algn="ctr"/>
            <a:r>
              <a:rPr lang="da-DK" sz="1071" b="1" dirty="0">
                <a:solidFill>
                  <a:schemeClr val="bg1"/>
                </a:solidFill>
                <a:ea typeface="Work Sans" charset="0"/>
                <a:cs typeface="Work Sans" charset="0"/>
              </a:rPr>
              <a:t>Nøddrift</a:t>
            </a:r>
          </a:p>
        </p:txBody>
      </p:sp>
      <p:sp>
        <p:nvSpPr>
          <p:cNvPr id="7" name="Pil: pentagon 6">
            <a:extLst>
              <a:ext uri="{FF2B5EF4-FFF2-40B4-BE49-F238E27FC236}">
                <a16:creationId xmlns:a16="http://schemas.microsoft.com/office/drawing/2014/main" id="{292801A9-8AC5-4686-BEFF-EA82A52F3008}"/>
              </a:ext>
            </a:extLst>
          </p:cNvPr>
          <p:cNvSpPr/>
          <p:nvPr/>
        </p:nvSpPr>
        <p:spPr>
          <a:xfrm>
            <a:off x="1663942" y="910520"/>
            <a:ext cx="2793738" cy="54851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1</a:t>
            </a:r>
          </a:p>
          <a:p>
            <a:pPr algn="ctr"/>
            <a:r>
              <a:rPr lang="da-DK" sz="1071" b="1" dirty="0">
                <a:solidFill>
                  <a:schemeClr val="bg1"/>
                </a:solidFill>
                <a:ea typeface="Work Sans" charset="0"/>
                <a:cs typeface="Work Sans" charset="0"/>
              </a:rPr>
              <a:t>Driftstop</a:t>
            </a:r>
          </a:p>
        </p:txBody>
      </p:sp>
      <p:sp>
        <p:nvSpPr>
          <p:cNvPr id="8" name="Titel 1">
            <a:extLst>
              <a:ext uri="{FF2B5EF4-FFF2-40B4-BE49-F238E27FC236}">
                <a16:creationId xmlns:a16="http://schemas.microsoft.com/office/drawing/2014/main" id="{D74E939A-5974-4E00-95D6-CDA2436B41DD}"/>
              </a:ext>
            </a:extLst>
          </p:cNvPr>
          <p:cNvSpPr txBox="1">
            <a:spLocks/>
          </p:cNvSpPr>
          <p:nvPr/>
        </p:nvSpPr>
        <p:spPr>
          <a:xfrm>
            <a:off x="517722" y="267028"/>
            <a:ext cx="8588254" cy="629230"/>
          </a:xfrm>
          <a:prstGeom prst="rect">
            <a:avLst/>
          </a:prstGeom>
        </p:spPr>
        <p:txBody>
          <a:bodyPr vert="horz" lIns="0" tIns="0" rIns="0" bIns="0" rtlCol="0" anchor="t" anchorCtr="0">
            <a:noAutofit/>
          </a:bodyPr>
          <a:lstStyle>
            <a:lvl1pPr algn="l" defTabSz="434201" rtl="0" eaLnBrk="1" latinLnBrk="0" hangingPunct="1">
              <a:lnSpc>
                <a:spcPct val="90000"/>
              </a:lnSpc>
              <a:spcBef>
                <a:spcPct val="0"/>
              </a:spcBef>
              <a:buNone/>
              <a:defRPr sz="3586"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a:lstStyle>
          <a:p>
            <a:r>
              <a:rPr lang="da-DK" sz="1785" dirty="0"/>
              <a:t>Beredskabsspil – Overblik over indspilskort</a:t>
            </a:r>
            <a:br>
              <a:rPr lang="da-DK" sz="1785" dirty="0"/>
            </a:br>
            <a:r>
              <a:rPr lang="da-DK" sz="1785" b="0" dirty="0" err="1" smtClean="0"/>
              <a:t>Casestory</a:t>
            </a:r>
            <a:r>
              <a:rPr lang="da-DK" sz="1785" b="0" dirty="0" smtClean="0"/>
              <a:t> </a:t>
            </a:r>
            <a:r>
              <a:rPr lang="da-DK" sz="1785" b="0" dirty="0"/>
              <a:t>2 - Virusangreb</a:t>
            </a:r>
          </a:p>
        </p:txBody>
      </p:sp>
      <p:sp>
        <p:nvSpPr>
          <p:cNvPr id="17" name="Pladsholder til tekst 4">
            <a:extLst>
              <a:ext uri="{FF2B5EF4-FFF2-40B4-BE49-F238E27FC236}">
                <a16:creationId xmlns:a16="http://schemas.microsoft.com/office/drawing/2014/main" id="{D3735FB5-E64A-4117-93E0-FAAB7B21AB14}"/>
              </a:ext>
            </a:extLst>
          </p:cNvPr>
          <p:cNvSpPr txBox="1">
            <a:spLocks/>
          </p:cNvSpPr>
          <p:nvPr/>
        </p:nvSpPr>
        <p:spPr>
          <a:xfrm>
            <a:off x="-242318" y="5539288"/>
            <a:ext cx="2549295" cy="625745"/>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26" name="Pladsholder til tekst 4">
            <a:extLst>
              <a:ext uri="{FF2B5EF4-FFF2-40B4-BE49-F238E27FC236}">
                <a16:creationId xmlns:a16="http://schemas.microsoft.com/office/drawing/2014/main" id="{69B2BDEC-11E0-4AFB-81EF-03EE7C734F61}"/>
              </a:ext>
            </a:extLst>
          </p:cNvPr>
          <p:cNvSpPr txBox="1">
            <a:spLocks/>
          </p:cNvSpPr>
          <p:nvPr/>
        </p:nvSpPr>
        <p:spPr>
          <a:xfrm>
            <a:off x="386130" y="4483968"/>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31" name="Pil: vinkel 30">
            <a:extLst>
              <a:ext uri="{FF2B5EF4-FFF2-40B4-BE49-F238E27FC236}">
                <a16:creationId xmlns:a16="http://schemas.microsoft.com/office/drawing/2014/main" id="{48E00684-4275-465E-8287-3D78A12E658E}"/>
              </a:ext>
            </a:extLst>
          </p:cNvPr>
          <p:cNvSpPr/>
          <p:nvPr/>
        </p:nvSpPr>
        <p:spPr>
          <a:xfrm>
            <a:off x="4136340"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Pil: vinkel 32">
            <a:extLst>
              <a:ext uri="{FF2B5EF4-FFF2-40B4-BE49-F238E27FC236}">
                <a16:creationId xmlns:a16="http://schemas.microsoft.com/office/drawing/2014/main" id="{9047CD84-FD3A-4600-9412-E31C80DE5066}"/>
              </a:ext>
            </a:extLst>
          </p:cNvPr>
          <p:cNvSpPr/>
          <p:nvPr/>
        </p:nvSpPr>
        <p:spPr>
          <a:xfrm>
            <a:off x="6819312"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Pladsholder til tekst 30">
            <a:extLst>
              <a:ext uri="{FF2B5EF4-FFF2-40B4-BE49-F238E27FC236}">
                <a16:creationId xmlns:a16="http://schemas.microsoft.com/office/drawing/2014/main" id="{0AA5EC9F-A77B-44C3-A100-AFEC27262483}"/>
              </a:ext>
            </a:extLst>
          </p:cNvPr>
          <p:cNvSpPr txBox="1">
            <a:spLocks/>
          </p:cNvSpPr>
          <p:nvPr/>
        </p:nvSpPr>
        <p:spPr>
          <a:xfrm>
            <a:off x="1678758" y="1635661"/>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Du bliver gjort opmærksom på, at den manglende adgang til at logge ind  betyder, at brugere, der allerede er logget ind, lader deres kollegaer lave opslag på persondata i fagsystemerne.</a:t>
            </a:r>
          </a:p>
        </p:txBody>
      </p:sp>
      <p:sp>
        <p:nvSpPr>
          <p:cNvPr id="36" name="Pladsholder til tekst 30">
            <a:extLst>
              <a:ext uri="{FF2B5EF4-FFF2-40B4-BE49-F238E27FC236}">
                <a16:creationId xmlns:a16="http://schemas.microsoft.com/office/drawing/2014/main" id="{37948DBD-8A46-4F02-80CA-D9107E9EAA1C}"/>
              </a:ext>
            </a:extLst>
          </p:cNvPr>
          <p:cNvSpPr txBox="1">
            <a:spLocks/>
          </p:cNvSpPr>
          <p:nvPr/>
        </p:nvSpPr>
        <p:spPr>
          <a:xfrm>
            <a:off x="4365847" y="1635661"/>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Fra en informationssikkerhedskoordinator får du besked om, at persondata muligvis er blevet lækket. De ved ikke, hvad det handler om endnu, men rygtet går i organisationen om, at virusangrebet var et cover for et hackerangreb, hvor persondata er blevet stjålet. De har dog ikke nogen beviser for, at det er sket, men rygterne svirrer.</a:t>
            </a:r>
          </a:p>
        </p:txBody>
      </p:sp>
      <p:sp>
        <p:nvSpPr>
          <p:cNvPr id="37" name="Pladsholder til tekst 30">
            <a:extLst>
              <a:ext uri="{FF2B5EF4-FFF2-40B4-BE49-F238E27FC236}">
                <a16:creationId xmlns:a16="http://schemas.microsoft.com/office/drawing/2014/main" id="{59FF288D-0F06-43DD-ACE5-5EF16D227548}"/>
              </a:ext>
            </a:extLst>
          </p:cNvPr>
          <p:cNvSpPr txBox="1">
            <a:spLocks/>
          </p:cNvSpPr>
          <p:nvPr/>
        </p:nvSpPr>
        <p:spPr>
          <a:xfrm>
            <a:off x="7058978" y="1635662"/>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Informationssikkerhedskoordinatoren melder nu, at det formentlig blot var et rygte om hackerangrebet, og at der ikke er noget der tyder på, at personoplysninger er blevet lækket.</a:t>
            </a:r>
          </a:p>
        </p:txBody>
      </p:sp>
      <p:sp>
        <p:nvSpPr>
          <p:cNvPr id="41" name="Pladsholder til tekst 4">
            <a:extLst>
              <a:ext uri="{FF2B5EF4-FFF2-40B4-BE49-F238E27FC236}">
                <a16:creationId xmlns:a16="http://schemas.microsoft.com/office/drawing/2014/main" id="{4DFBE2F1-9047-4DAE-9952-86E200468232}"/>
              </a:ext>
            </a:extLst>
          </p:cNvPr>
          <p:cNvSpPr txBox="1">
            <a:spLocks/>
          </p:cNvSpPr>
          <p:nvPr/>
        </p:nvSpPr>
        <p:spPr>
          <a:xfrm>
            <a:off x="382784" y="2297576"/>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DPO</a:t>
            </a:r>
          </a:p>
        </p:txBody>
      </p:sp>
      <p:sp>
        <p:nvSpPr>
          <p:cNvPr id="51" name="Pladsholder til tekst 4">
            <a:extLst>
              <a:ext uri="{FF2B5EF4-FFF2-40B4-BE49-F238E27FC236}">
                <a16:creationId xmlns:a16="http://schemas.microsoft.com/office/drawing/2014/main" id="{AE66AAC8-EA93-4D4B-91AA-4719DD2B2D7E}"/>
              </a:ext>
            </a:extLst>
          </p:cNvPr>
          <p:cNvSpPr txBox="1">
            <a:spLocks/>
          </p:cNvSpPr>
          <p:nvPr/>
        </p:nvSpPr>
        <p:spPr>
          <a:xfrm>
            <a:off x="590657" y="3354860"/>
            <a:ext cx="869201" cy="321499"/>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52" name="Tekstfelt 51">
            <a:extLst>
              <a:ext uri="{FF2B5EF4-FFF2-40B4-BE49-F238E27FC236}">
                <a16:creationId xmlns:a16="http://schemas.microsoft.com/office/drawing/2014/main" id="{85214EC2-7AD5-4F58-88CD-93E47D9E0922}"/>
              </a:ext>
            </a:extLst>
          </p:cNvPr>
          <p:cNvSpPr txBox="1"/>
          <p:nvPr/>
        </p:nvSpPr>
        <p:spPr>
          <a:xfrm>
            <a:off x="9852013" y="230981"/>
            <a:ext cx="594510" cy="815935"/>
          </a:xfrm>
          <a:prstGeom prst="rect">
            <a:avLst/>
          </a:prstGeom>
          <a:noFill/>
        </p:spPr>
        <p:txBody>
          <a:bodyPr wrap="none" lIns="0" tIns="0" rIns="0" bIns="0" rtlCol="0">
            <a:noAutofit/>
          </a:bodyPr>
          <a:lstStyle/>
          <a:p>
            <a:pPr algn="l"/>
            <a:endParaRPr lang="da-DK" sz="1071" i="1" dirty="0">
              <a:solidFill>
                <a:srgbClr val="343536"/>
              </a:solidFill>
              <a:ea typeface="Work Sans" charset="0"/>
              <a:cs typeface="Work Sans" charset="0"/>
            </a:endParaRPr>
          </a:p>
        </p:txBody>
      </p:sp>
      <p:sp>
        <p:nvSpPr>
          <p:cNvPr id="2" name="Tekstfelt 1">
            <a:extLst>
              <a:ext uri="{FF2B5EF4-FFF2-40B4-BE49-F238E27FC236}">
                <a16:creationId xmlns:a16="http://schemas.microsoft.com/office/drawing/2014/main" id="{5DC2EB4A-8B04-0D43-A890-510EDC736D4E}"/>
              </a:ext>
            </a:extLst>
          </p:cNvPr>
          <p:cNvSpPr txBox="1"/>
          <p:nvPr/>
        </p:nvSpPr>
        <p:spPr>
          <a:xfrm>
            <a:off x="2150230" y="2044787"/>
            <a:ext cx="0" cy="0"/>
          </a:xfrm>
          <a:prstGeom prst="rect">
            <a:avLst/>
          </a:prstGeom>
          <a:noFill/>
        </p:spPr>
        <p:txBody>
          <a:bodyPr wrap="none" lIns="0" tIns="0" rIns="0" bIns="0" rtlCol="0">
            <a:noAutofit/>
          </a:bodyPr>
          <a:lstStyle/>
          <a:p>
            <a:pPr algn="l"/>
            <a:endParaRPr lang="da-DK" sz="1071" dirty="0" err="1">
              <a:solidFill>
                <a:srgbClr val="343536"/>
              </a:solidFill>
              <a:ea typeface="Work Sans" charset="0"/>
              <a:cs typeface="Work Sans" charset="0"/>
            </a:endParaRPr>
          </a:p>
        </p:txBody>
      </p:sp>
      <p:sp>
        <p:nvSpPr>
          <p:cNvPr id="53" name="Pladsholder til tekst 30">
            <a:extLst>
              <a:ext uri="{FF2B5EF4-FFF2-40B4-BE49-F238E27FC236}">
                <a16:creationId xmlns:a16="http://schemas.microsoft.com/office/drawing/2014/main" id="{F8F1F848-6702-B141-9494-D66CF7FA9FD9}"/>
              </a:ext>
            </a:extLst>
          </p:cNvPr>
          <p:cNvSpPr txBox="1">
            <a:spLocks/>
          </p:cNvSpPr>
          <p:nvPr/>
        </p:nvSpPr>
        <p:spPr>
          <a:xfrm>
            <a:off x="1678758" y="2720375"/>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4" name="Pladsholder til tekst 30">
            <a:extLst>
              <a:ext uri="{FF2B5EF4-FFF2-40B4-BE49-F238E27FC236}">
                <a16:creationId xmlns:a16="http://schemas.microsoft.com/office/drawing/2014/main" id="{295B5F43-28E2-E149-86E5-15C4809F029E}"/>
              </a:ext>
            </a:extLst>
          </p:cNvPr>
          <p:cNvSpPr txBox="1">
            <a:spLocks/>
          </p:cNvSpPr>
          <p:nvPr/>
        </p:nvSpPr>
        <p:spPr>
          <a:xfrm>
            <a:off x="4365847" y="2720375"/>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5" name="Pladsholder til tekst 30">
            <a:extLst>
              <a:ext uri="{FF2B5EF4-FFF2-40B4-BE49-F238E27FC236}">
                <a16:creationId xmlns:a16="http://schemas.microsoft.com/office/drawing/2014/main" id="{20E700E2-48AF-2C48-8E4F-172E3CA2F7A1}"/>
              </a:ext>
            </a:extLst>
          </p:cNvPr>
          <p:cNvSpPr txBox="1">
            <a:spLocks/>
          </p:cNvSpPr>
          <p:nvPr/>
        </p:nvSpPr>
        <p:spPr>
          <a:xfrm>
            <a:off x="7058978" y="272985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6" name="Pladsholder til tekst 30">
            <a:extLst>
              <a:ext uri="{FF2B5EF4-FFF2-40B4-BE49-F238E27FC236}">
                <a16:creationId xmlns:a16="http://schemas.microsoft.com/office/drawing/2014/main" id="{7B4E4374-0825-B947-82EC-5F1492E3C601}"/>
              </a:ext>
            </a:extLst>
          </p:cNvPr>
          <p:cNvSpPr txBox="1">
            <a:spLocks/>
          </p:cNvSpPr>
          <p:nvPr/>
        </p:nvSpPr>
        <p:spPr>
          <a:xfrm>
            <a:off x="1678758" y="4937800"/>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7" name="Pladsholder til tekst 30">
            <a:extLst>
              <a:ext uri="{FF2B5EF4-FFF2-40B4-BE49-F238E27FC236}">
                <a16:creationId xmlns:a16="http://schemas.microsoft.com/office/drawing/2014/main" id="{375AE16D-2B2D-7E43-866C-32D65BDB863D}"/>
              </a:ext>
            </a:extLst>
          </p:cNvPr>
          <p:cNvSpPr txBox="1">
            <a:spLocks/>
          </p:cNvSpPr>
          <p:nvPr/>
        </p:nvSpPr>
        <p:spPr>
          <a:xfrm>
            <a:off x="4365847" y="4937800"/>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8" name="Pladsholder til tekst 30">
            <a:extLst>
              <a:ext uri="{FF2B5EF4-FFF2-40B4-BE49-F238E27FC236}">
                <a16:creationId xmlns:a16="http://schemas.microsoft.com/office/drawing/2014/main" id="{0FEBC3A0-A53E-B240-A43F-99570AA33408}"/>
              </a:ext>
            </a:extLst>
          </p:cNvPr>
          <p:cNvSpPr txBox="1">
            <a:spLocks/>
          </p:cNvSpPr>
          <p:nvPr/>
        </p:nvSpPr>
        <p:spPr>
          <a:xfrm>
            <a:off x="7058978" y="493780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9" name="Pladsholder til tekst 30">
            <a:extLst>
              <a:ext uri="{FF2B5EF4-FFF2-40B4-BE49-F238E27FC236}">
                <a16:creationId xmlns:a16="http://schemas.microsoft.com/office/drawing/2014/main" id="{29257988-E6BD-654E-86A7-864977B65524}"/>
              </a:ext>
            </a:extLst>
          </p:cNvPr>
          <p:cNvSpPr txBox="1">
            <a:spLocks/>
          </p:cNvSpPr>
          <p:nvPr/>
        </p:nvSpPr>
        <p:spPr>
          <a:xfrm>
            <a:off x="1678758" y="3824288"/>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60" name="Pladsholder til tekst 30">
            <a:extLst>
              <a:ext uri="{FF2B5EF4-FFF2-40B4-BE49-F238E27FC236}">
                <a16:creationId xmlns:a16="http://schemas.microsoft.com/office/drawing/2014/main" id="{80A59EBE-1C4D-5C4B-BA72-34D08CFB5D4A}"/>
              </a:ext>
            </a:extLst>
          </p:cNvPr>
          <p:cNvSpPr txBox="1">
            <a:spLocks/>
          </p:cNvSpPr>
          <p:nvPr/>
        </p:nvSpPr>
        <p:spPr>
          <a:xfrm>
            <a:off x="4365847" y="3824288"/>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61" name="Pladsholder til tekst 30">
            <a:extLst>
              <a:ext uri="{FF2B5EF4-FFF2-40B4-BE49-F238E27FC236}">
                <a16:creationId xmlns:a16="http://schemas.microsoft.com/office/drawing/2014/main" id="{253900CE-9C78-3F4E-9B99-E173188804F2}"/>
              </a:ext>
            </a:extLst>
          </p:cNvPr>
          <p:cNvSpPr txBox="1">
            <a:spLocks/>
          </p:cNvSpPr>
          <p:nvPr/>
        </p:nvSpPr>
        <p:spPr>
          <a:xfrm>
            <a:off x="7058978" y="3824289"/>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pic>
        <p:nvPicPr>
          <p:cNvPr id="32" name="Billede 31">
            <a:extLst>
              <a:ext uri="{FF2B5EF4-FFF2-40B4-BE49-F238E27FC236}">
                <a16:creationId xmlns:a16="http://schemas.microsoft.com/office/drawing/2014/main" id="{C7C1CACC-5024-5C45-BE73-F64B2D8DDBB5}"/>
              </a:ext>
            </a:extLst>
          </p:cNvPr>
          <p:cNvPicPr>
            <a:picLocks noChangeAspect="1"/>
          </p:cNvPicPr>
          <p:nvPr/>
        </p:nvPicPr>
        <p:blipFill>
          <a:blip r:embed="rId3"/>
          <a:stretch>
            <a:fillRect/>
          </a:stretch>
        </p:blipFill>
        <p:spPr>
          <a:xfrm>
            <a:off x="770540" y="1789874"/>
            <a:ext cx="542591" cy="536494"/>
          </a:xfrm>
          <a:prstGeom prst="rect">
            <a:avLst/>
          </a:prstGeom>
        </p:spPr>
      </p:pic>
      <p:pic>
        <p:nvPicPr>
          <p:cNvPr id="34" name="Billede 33">
            <a:extLst>
              <a:ext uri="{FF2B5EF4-FFF2-40B4-BE49-F238E27FC236}">
                <a16:creationId xmlns:a16="http://schemas.microsoft.com/office/drawing/2014/main" id="{F7F98A79-45D6-9841-9DF8-4A063B82271D}"/>
              </a:ext>
            </a:extLst>
          </p:cNvPr>
          <p:cNvPicPr>
            <a:picLocks noChangeAspect="1"/>
          </p:cNvPicPr>
          <p:nvPr/>
        </p:nvPicPr>
        <p:blipFill>
          <a:blip r:embed="rId4"/>
          <a:stretch>
            <a:fillRect/>
          </a:stretch>
        </p:blipFill>
        <p:spPr>
          <a:xfrm>
            <a:off x="761033" y="2795782"/>
            <a:ext cx="542591" cy="536494"/>
          </a:xfrm>
          <a:prstGeom prst="rect">
            <a:avLst/>
          </a:prstGeom>
        </p:spPr>
      </p:pic>
      <p:pic>
        <p:nvPicPr>
          <p:cNvPr id="38" name="Billede 37">
            <a:extLst>
              <a:ext uri="{FF2B5EF4-FFF2-40B4-BE49-F238E27FC236}">
                <a16:creationId xmlns:a16="http://schemas.microsoft.com/office/drawing/2014/main" id="{B3137A56-DD19-1A40-B3C1-B97584ADD0A1}"/>
              </a:ext>
            </a:extLst>
          </p:cNvPr>
          <p:cNvPicPr>
            <a:picLocks noChangeAspect="1"/>
          </p:cNvPicPr>
          <p:nvPr/>
        </p:nvPicPr>
        <p:blipFill>
          <a:blip r:embed="rId4"/>
          <a:stretch>
            <a:fillRect/>
          </a:stretch>
        </p:blipFill>
        <p:spPr>
          <a:xfrm>
            <a:off x="752680" y="3924772"/>
            <a:ext cx="542591" cy="536494"/>
          </a:xfrm>
          <a:prstGeom prst="rect">
            <a:avLst/>
          </a:prstGeom>
        </p:spPr>
      </p:pic>
      <p:pic>
        <p:nvPicPr>
          <p:cNvPr id="39" name="Billede 38">
            <a:extLst>
              <a:ext uri="{FF2B5EF4-FFF2-40B4-BE49-F238E27FC236}">
                <a16:creationId xmlns:a16="http://schemas.microsoft.com/office/drawing/2014/main" id="{3C6C48CA-47B4-B940-B2CC-EBA187DB0D47}"/>
              </a:ext>
            </a:extLst>
          </p:cNvPr>
          <p:cNvPicPr>
            <a:picLocks noChangeAspect="1"/>
          </p:cNvPicPr>
          <p:nvPr/>
        </p:nvPicPr>
        <p:blipFill>
          <a:blip r:embed="rId4"/>
          <a:stretch>
            <a:fillRect/>
          </a:stretch>
        </p:blipFill>
        <p:spPr>
          <a:xfrm>
            <a:off x="752679" y="4994691"/>
            <a:ext cx="542591" cy="536494"/>
          </a:xfrm>
          <a:prstGeom prst="rect">
            <a:avLst/>
          </a:prstGeom>
        </p:spPr>
      </p:pic>
    </p:spTree>
    <p:extLst>
      <p:ext uri="{BB962C8B-B14F-4D97-AF65-F5344CB8AC3E}">
        <p14:creationId xmlns:p14="http://schemas.microsoft.com/office/powerpoint/2010/main" val="328583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pentagon 4">
            <a:extLst>
              <a:ext uri="{FF2B5EF4-FFF2-40B4-BE49-F238E27FC236}">
                <a16:creationId xmlns:a16="http://schemas.microsoft.com/office/drawing/2014/main" id="{8C583D33-99D7-4E17-B85F-6FC9AEF3985E}"/>
              </a:ext>
            </a:extLst>
          </p:cNvPr>
          <p:cNvSpPr/>
          <p:nvPr/>
        </p:nvSpPr>
        <p:spPr>
          <a:xfrm>
            <a:off x="6875861" y="911859"/>
            <a:ext cx="2788595" cy="548514"/>
          </a:xfrm>
          <a:prstGeom prst="homePlat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3</a:t>
            </a:r>
          </a:p>
          <a:p>
            <a:pPr algn="ctr"/>
            <a:r>
              <a:rPr lang="da-DK" sz="1071" b="1" dirty="0">
                <a:solidFill>
                  <a:schemeClr val="bg1"/>
                </a:solidFill>
                <a:ea typeface="Work Sans" charset="0"/>
                <a:cs typeface="Work Sans" charset="0"/>
              </a:rPr>
              <a:t>Normal drift</a:t>
            </a:r>
          </a:p>
        </p:txBody>
      </p:sp>
      <p:sp>
        <p:nvSpPr>
          <p:cNvPr id="6" name="Pil: pentagon 5">
            <a:extLst>
              <a:ext uri="{FF2B5EF4-FFF2-40B4-BE49-F238E27FC236}">
                <a16:creationId xmlns:a16="http://schemas.microsoft.com/office/drawing/2014/main" id="{EE76BAD8-CADD-49D2-A973-8F0B1726C081}"/>
              </a:ext>
            </a:extLst>
          </p:cNvPr>
          <p:cNvSpPr/>
          <p:nvPr/>
        </p:nvSpPr>
        <p:spPr>
          <a:xfrm>
            <a:off x="4308937" y="910520"/>
            <a:ext cx="2872984" cy="548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2</a:t>
            </a:r>
          </a:p>
          <a:p>
            <a:pPr algn="ctr"/>
            <a:r>
              <a:rPr lang="da-DK" sz="1071" b="1" dirty="0">
                <a:solidFill>
                  <a:schemeClr val="bg1"/>
                </a:solidFill>
                <a:ea typeface="Work Sans" charset="0"/>
                <a:cs typeface="Work Sans" charset="0"/>
              </a:rPr>
              <a:t>Nøddrift</a:t>
            </a:r>
          </a:p>
        </p:txBody>
      </p:sp>
      <p:sp>
        <p:nvSpPr>
          <p:cNvPr id="7" name="Pil: pentagon 6">
            <a:extLst>
              <a:ext uri="{FF2B5EF4-FFF2-40B4-BE49-F238E27FC236}">
                <a16:creationId xmlns:a16="http://schemas.microsoft.com/office/drawing/2014/main" id="{292801A9-8AC5-4686-BEFF-EA82A52F3008}"/>
              </a:ext>
            </a:extLst>
          </p:cNvPr>
          <p:cNvSpPr/>
          <p:nvPr/>
        </p:nvSpPr>
        <p:spPr>
          <a:xfrm>
            <a:off x="1663942" y="910520"/>
            <a:ext cx="2793738" cy="54851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1</a:t>
            </a:r>
          </a:p>
          <a:p>
            <a:pPr algn="ctr"/>
            <a:r>
              <a:rPr lang="da-DK" sz="1071" b="1" dirty="0">
                <a:solidFill>
                  <a:schemeClr val="bg1"/>
                </a:solidFill>
                <a:ea typeface="Work Sans" charset="0"/>
                <a:cs typeface="Work Sans" charset="0"/>
              </a:rPr>
              <a:t>Driftstop</a:t>
            </a:r>
          </a:p>
        </p:txBody>
      </p:sp>
      <p:sp>
        <p:nvSpPr>
          <p:cNvPr id="8" name="Titel 1">
            <a:extLst>
              <a:ext uri="{FF2B5EF4-FFF2-40B4-BE49-F238E27FC236}">
                <a16:creationId xmlns:a16="http://schemas.microsoft.com/office/drawing/2014/main" id="{D74E939A-5974-4E00-95D6-CDA2436B41DD}"/>
              </a:ext>
            </a:extLst>
          </p:cNvPr>
          <p:cNvSpPr txBox="1">
            <a:spLocks/>
          </p:cNvSpPr>
          <p:nvPr/>
        </p:nvSpPr>
        <p:spPr>
          <a:xfrm>
            <a:off x="517722" y="267028"/>
            <a:ext cx="8588254" cy="629230"/>
          </a:xfrm>
          <a:prstGeom prst="rect">
            <a:avLst/>
          </a:prstGeom>
        </p:spPr>
        <p:txBody>
          <a:bodyPr vert="horz" lIns="0" tIns="0" rIns="0" bIns="0" rtlCol="0" anchor="t" anchorCtr="0">
            <a:noAutofit/>
          </a:bodyPr>
          <a:lstStyle>
            <a:lvl1pPr algn="l" defTabSz="434201" rtl="0" eaLnBrk="1" latinLnBrk="0" hangingPunct="1">
              <a:lnSpc>
                <a:spcPct val="90000"/>
              </a:lnSpc>
              <a:spcBef>
                <a:spcPct val="0"/>
              </a:spcBef>
              <a:buNone/>
              <a:defRPr sz="3586"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a:lstStyle>
          <a:p>
            <a:r>
              <a:rPr lang="da-DK" sz="1785" dirty="0"/>
              <a:t>Beredskabsspil – Overblik over indspilskort</a:t>
            </a:r>
            <a:br>
              <a:rPr lang="da-DK" sz="1785" dirty="0"/>
            </a:br>
            <a:r>
              <a:rPr lang="da-DK" sz="1785" b="0" dirty="0" err="1" smtClean="0"/>
              <a:t>Casestory</a:t>
            </a:r>
            <a:r>
              <a:rPr lang="da-DK" sz="1785" b="0" dirty="0" smtClean="0"/>
              <a:t> </a:t>
            </a:r>
            <a:r>
              <a:rPr lang="da-DK" sz="1785" b="0" dirty="0"/>
              <a:t>3 – Kompromitterede data</a:t>
            </a:r>
          </a:p>
        </p:txBody>
      </p:sp>
      <p:grpSp>
        <p:nvGrpSpPr>
          <p:cNvPr id="16" name="Gruppe 15">
            <a:extLst>
              <a:ext uri="{FF2B5EF4-FFF2-40B4-BE49-F238E27FC236}">
                <a16:creationId xmlns:a16="http://schemas.microsoft.com/office/drawing/2014/main" id="{ADD7F20C-BBD2-48C7-A0C3-70ECCB1E3C93}"/>
              </a:ext>
            </a:extLst>
          </p:cNvPr>
          <p:cNvGrpSpPr/>
          <p:nvPr/>
        </p:nvGrpSpPr>
        <p:grpSpPr>
          <a:xfrm>
            <a:off x="-242318" y="5047128"/>
            <a:ext cx="2549295" cy="1117905"/>
            <a:chOff x="-4272308" y="1922859"/>
            <a:chExt cx="4378921" cy="1920224"/>
          </a:xfrm>
        </p:grpSpPr>
        <p:sp>
          <p:nvSpPr>
            <p:cNvPr id="17" name="Pladsholder til tekst 4">
              <a:extLst>
                <a:ext uri="{FF2B5EF4-FFF2-40B4-BE49-F238E27FC236}">
                  <a16:creationId xmlns:a16="http://schemas.microsoft.com/office/drawing/2014/main" id="{D3735FB5-E64A-4117-93E0-FAAB7B21AB14}"/>
                </a:ext>
              </a:extLst>
            </p:cNvPr>
            <p:cNvSpPr txBox="1">
              <a:spLocks/>
            </p:cNvSpPr>
            <p:nvPr/>
          </p:nvSpPr>
          <p:spPr>
            <a:xfrm>
              <a:off x="-4272308" y="2768241"/>
              <a:ext cx="4378921" cy="107484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Kommunikations</a:t>
              </a:r>
            </a:p>
            <a:p>
              <a:pPr algn="ctr"/>
              <a:r>
                <a:rPr lang="da-DK" sz="892" dirty="0"/>
                <a:t>-ansvarlig</a:t>
              </a:r>
            </a:p>
          </p:txBody>
        </p:sp>
        <p:sp>
          <p:nvSpPr>
            <p:cNvPr id="18" name="Pladsholder til tekst 8">
              <a:extLst>
                <a:ext uri="{FF2B5EF4-FFF2-40B4-BE49-F238E27FC236}">
                  <a16:creationId xmlns:a16="http://schemas.microsoft.com/office/drawing/2014/main" id="{B9044CE1-7E35-4709-B09F-45F8CA8A140F}"/>
                </a:ext>
              </a:extLst>
            </p:cNvPr>
            <p:cNvSpPr txBox="1">
              <a:spLocks/>
            </p:cNvSpPr>
            <p:nvPr/>
          </p:nvSpPr>
          <p:spPr>
            <a:xfrm>
              <a:off x="-2402214" y="1922859"/>
              <a:ext cx="727503" cy="728637"/>
            </a:xfrm>
            <a:prstGeom prst="rect">
              <a:avLst/>
            </a:prstGeom>
            <a:blipFill>
              <a:blip r:embed="rId3"/>
              <a:stretch>
                <a:fillRect/>
              </a:stretch>
            </a:blipFill>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endParaRPr lang="da-DK" sz="1767"/>
            </a:p>
          </p:txBody>
        </p:sp>
      </p:grpSp>
      <p:sp>
        <p:nvSpPr>
          <p:cNvPr id="26" name="Pladsholder til tekst 4">
            <a:extLst>
              <a:ext uri="{FF2B5EF4-FFF2-40B4-BE49-F238E27FC236}">
                <a16:creationId xmlns:a16="http://schemas.microsoft.com/office/drawing/2014/main" id="{69B2BDEC-11E0-4AFB-81EF-03EE7C734F61}"/>
              </a:ext>
            </a:extLst>
          </p:cNvPr>
          <p:cNvSpPr txBox="1">
            <a:spLocks/>
          </p:cNvSpPr>
          <p:nvPr/>
        </p:nvSpPr>
        <p:spPr>
          <a:xfrm>
            <a:off x="386130" y="4483968"/>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Fagchef</a:t>
            </a:r>
          </a:p>
        </p:txBody>
      </p:sp>
      <p:pic>
        <p:nvPicPr>
          <p:cNvPr id="27" name="Billede 26">
            <a:extLst>
              <a:ext uri="{FF2B5EF4-FFF2-40B4-BE49-F238E27FC236}">
                <a16:creationId xmlns:a16="http://schemas.microsoft.com/office/drawing/2014/main" id="{2A7A26F9-80A3-4983-98B0-7385740CDE35}"/>
              </a:ext>
            </a:extLst>
          </p:cNvPr>
          <p:cNvPicPr>
            <a:picLocks noChangeAspect="1"/>
          </p:cNvPicPr>
          <p:nvPr/>
        </p:nvPicPr>
        <p:blipFill>
          <a:blip r:embed="rId4"/>
          <a:stretch>
            <a:fillRect/>
          </a:stretch>
        </p:blipFill>
        <p:spPr>
          <a:xfrm>
            <a:off x="856408" y="3985003"/>
            <a:ext cx="484164" cy="478723"/>
          </a:xfrm>
          <a:prstGeom prst="rect">
            <a:avLst/>
          </a:prstGeom>
        </p:spPr>
      </p:pic>
      <p:sp>
        <p:nvSpPr>
          <p:cNvPr id="31" name="Pil: vinkel 30">
            <a:extLst>
              <a:ext uri="{FF2B5EF4-FFF2-40B4-BE49-F238E27FC236}">
                <a16:creationId xmlns:a16="http://schemas.microsoft.com/office/drawing/2014/main" id="{48E00684-4275-465E-8287-3D78A12E658E}"/>
              </a:ext>
            </a:extLst>
          </p:cNvPr>
          <p:cNvSpPr/>
          <p:nvPr/>
        </p:nvSpPr>
        <p:spPr>
          <a:xfrm>
            <a:off x="4136340"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Pil: vinkel 32">
            <a:extLst>
              <a:ext uri="{FF2B5EF4-FFF2-40B4-BE49-F238E27FC236}">
                <a16:creationId xmlns:a16="http://schemas.microsoft.com/office/drawing/2014/main" id="{9047CD84-FD3A-4600-9412-E31C80DE5066}"/>
              </a:ext>
            </a:extLst>
          </p:cNvPr>
          <p:cNvSpPr/>
          <p:nvPr/>
        </p:nvSpPr>
        <p:spPr>
          <a:xfrm>
            <a:off x="6819312"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Pladsholder til tekst 30">
            <a:extLst>
              <a:ext uri="{FF2B5EF4-FFF2-40B4-BE49-F238E27FC236}">
                <a16:creationId xmlns:a16="http://schemas.microsoft.com/office/drawing/2014/main" id="{0AA5EC9F-A77B-44C3-A100-AFEC27262483}"/>
              </a:ext>
            </a:extLst>
          </p:cNvPr>
          <p:cNvSpPr txBox="1">
            <a:spLocks/>
          </p:cNvSpPr>
          <p:nvPr/>
        </p:nvSpPr>
        <p:spPr>
          <a:xfrm>
            <a:off x="1678758" y="1635661"/>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solidFill>
                  <a:schemeClr val="tx2"/>
                </a:solidFill>
              </a:rPr>
              <a:t>Den systemansvarlige for jeres fagsystem melder, at det ser ud til at være data fra fagsystemet, som er på nettet. Han er ikke bekendt med noget hackerangreb, og der er ham bekendt ikke nogen væsentlige sårbarheder ved systemet, som ikke allerede er imødegået. Han henviser til seneste risikovurdering. </a:t>
            </a:r>
          </a:p>
        </p:txBody>
      </p:sp>
      <p:sp>
        <p:nvSpPr>
          <p:cNvPr id="36" name="Pladsholder til tekst 30">
            <a:extLst>
              <a:ext uri="{FF2B5EF4-FFF2-40B4-BE49-F238E27FC236}">
                <a16:creationId xmlns:a16="http://schemas.microsoft.com/office/drawing/2014/main" id="{37948DBD-8A46-4F02-80CA-D9107E9EAA1C}"/>
              </a:ext>
            </a:extLst>
          </p:cNvPr>
          <p:cNvSpPr txBox="1">
            <a:spLocks/>
          </p:cNvSpPr>
          <p:nvPr/>
        </p:nvSpPr>
        <p:spPr>
          <a:xfrm>
            <a:off x="4365847" y="1635661"/>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Din netværksafdeling melder nu, at de har isoleret </a:t>
            </a:r>
            <a:r>
              <a:rPr lang="da-DK" sz="800" dirty="0" err="1"/>
              <a:t>API’et</a:t>
            </a:r>
            <a:r>
              <a:rPr lang="da-DK" sz="800" dirty="0"/>
              <a:t>. Ingen, hverken eksterne eller interne systemer kan tilgå </a:t>
            </a:r>
            <a:r>
              <a:rPr lang="da-DK" sz="800" dirty="0" err="1"/>
              <a:t>API’et</a:t>
            </a:r>
            <a:r>
              <a:rPr lang="da-DK" sz="800" dirty="0"/>
              <a:t>. De kan samtidig se, at der har været mange eksterne kald fra en kilde i udlandet til en database, der hedder PERSON37, og at default tilladelsen på adgang til databasen via </a:t>
            </a:r>
            <a:r>
              <a:rPr lang="da-DK" sz="800" dirty="0" err="1"/>
              <a:t>API’et</a:t>
            </a:r>
            <a:r>
              <a:rPr lang="da-DK" sz="800" dirty="0"/>
              <a:t> er sat til at være åben for alle.</a:t>
            </a:r>
          </a:p>
        </p:txBody>
      </p:sp>
      <p:sp>
        <p:nvSpPr>
          <p:cNvPr id="37" name="Pladsholder til tekst 30">
            <a:extLst>
              <a:ext uri="{FF2B5EF4-FFF2-40B4-BE49-F238E27FC236}">
                <a16:creationId xmlns:a16="http://schemas.microsoft.com/office/drawing/2014/main" id="{59FF288D-0F06-43DD-ACE5-5EF16D227548}"/>
              </a:ext>
            </a:extLst>
          </p:cNvPr>
          <p:cNvSpPr txBox="1">
            <a:spLocks/>
          </p:cNvSpPr>
          <p:nvPr/>
        </p:nvSpPr>
        <p:spPr>
          <a:xfrm>
            <a:off x="7058978" y="1635662"/>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Netværksafdelingen har nu spærret permanent for den udenlandske adresse, og i samarbejde med den systemansvarlige har de ændret adgangsrettighederne til PERSON37, så den fremover kun er tilgængelig fra undervisningsmiljøet. Der er normal drift.</a:t>
            </a:r>
          </a:p>
        </p:txBody>
      </p:sp>
      <p:sp>
        <p:nvSpPr>
          <p:cNvPr id="41" name="Pladsholder til tekst 4">
            <a:extLst>
              <a:ext uri="{FF2B5EF4-FFF2-40B4-BE49-F238E27FC236}">
                <a16:creationId xmlns:a16="http://schemas.microsoft.com/office/drawing/2014/main" id="{4DFBE2F1-9047-4DAE-9952-86E200468232}"/>
              </a:ext>
            </a:extLst>
          </p:cNvPr>
          <p:cNvSpPr txBox="1">
            <a:spLocks/>
          </p:cNvSpPr>
          <p:nvPr/>
        </p:nvSpPr>
        <p:spPr>
          <a:xfrm>
            <a:off x="382784" y="2297576"/>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IT-chef</a:t>
            </a:r>
          </a:p>
        </p:txBody>
      </p:sp>
      <p:sp>
        <p:nvSpPr>
          <p:cNvPr id="42" name="Pladsholder til tekst 18">
            <a:extLst>
              <a:ext uri="{FF2B5EF4-FFF2-40B4-BE49-F238E27FC236}">
                <a16:creationId xmlns:a16="http://schemas.microsoft.com/office/drawing/2014/main" id="{18D97723-7156-41D7-83C2-070A38444DD3}"/>
              </a:ext>
            </a:extLst>
          </p:cNvPr>
          <p:cNvSpPr txBox="1">
            <a:spLocks noChangeAspect="1"/>
          </p:cNvSpPr>
          <p:nvPr/>
        </p:nvSpPr>
        <p:spPr>
          <a:xfrm>
            <a:off x="808489" y="1784962"/>
            <a:ext cx="481102" cy="481852"/>
          </a:xfrm>
          <a:prstGeom prst="rect">
            <a:avLst/>
          </a:prstGeom>
          <a:blipFill>
            <a:blip r:embed="rId5"/>
            <a:stretch>
              <a:fillRect/>
            </a:stretch>
          </a:blipFill>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endParaRPr lang="da-DK" sz="1249" dirty="0"/>
          </a:p>
        </p:txBody>
      </p:sp>
      <p:pic>
        <p:nvPicPr>
          <p:cNvPr id="50" name="Billede 49">
            <a:extLst>
              <a:ext uri="{FF2B5EF4-FFF2-40B4-BE49-F238E27FC236}">
                <a16:creationId xmlns:a16="http://schemas.microsoft.com/office/drawing/2014/main" id="{0FA1D13B-131F-4170-B3A5-090B88B6FB8F}"/>
              </a:ext>
            </a:extLst>
          </p:cNvPr>
          <p:cNvPicPr>
            <a:picLocks noChangeAspect="1"/>
          </p:cNvPicPr>
          <p:nvPr/>
        </p:nvPicPr>
        <p:blipFill>
          <a:blip r:embed="rId6"/>
          <a:stretch>
            <a:fillRect/>
          </a:stretch>
        </p:blipFill>
        <p:spPr>
          <a:xfrm>
            <a:off x="777944" y="2798280"/>
            <a:ext cx="484164" cy="505924"/>
          </a:xfrm>
          <a:prstGeom prst="rect">
            <a:avLst/>
          </a:prstGeom>
        </p:spPr>
      </p:pic>
      <p:sp>
        <p:nvSpPr>
          <p:cNvPr id="51" name="Pladsholder til tekst 4">
            <a:extLst>
              <a:ext uri="{FF2B5EF4-FFF2-40B4-BE49-F238E27FC236}">
                <a16:creationId xmlns:a16="http://schemas.microsoft.com/office/drawing/2014/main" id="{AE66AAC8-EA93-4D4B-91AA-4719DD2B2D7E}"/>
              </a:ext>
            </a:extLst>
          </p:cNvPr>
          <p:cNvSpPr txBox="1">
            <a:spLocks/>
          </p:cNvSpPr>
          <p:nvPr/>
        </p:nvSpPr>
        <p:spPr>
          <a:xfrm>
            <a:off x="590657" y="3354860"/>
            <a:ext cx="869201" cy="321499"/>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 Beredskabs-</a:t>
            </a:r>
          </a:p>
          <a:p>
            <a:pPr algn="ctr"/>
            <a:r>
              <a:rPr lang="da-DK" sz="892" dirty="0"/>
              <a:t>koordinator</a:t>
            </a:r>
          </a:p>
        </p:txBody>
      </p:sp>
      <p:sp>
        <p:nvSpPr>
          <p:cNvPr id="52" name="Tekstfelt 51">
            <a:extLst>
              <a:ext uri="{FF2B5EF4-FFF2-40B4-BE49-F238E27FC236}">
                <a16:creationId xmlns:a16="http://schemas.microsoft.com/office/drawing/2014/main" id="{85214EC2-7AD5-4F58-88CD-93E47D9E0922}"/>
              </a:ext>
            </a:extLst>
          </p:cNvPr>
          <p:cNvSpPr txBox="1"/>
          <p:nvPr/>
        </p:nvSpPr>
        <p:spPr>
          <a:xfrm>
            <a:off x="9852013" y="230981"/>
            <a:ext cx="594510" cy="815935"/>
          </a:xfrm>
          <a:prstGeom prst="rect">
            <a:avLst/>
          </a:prstGeom>
          <a:noFill/>
        </p:spPr>
        <p:txBody>
          <a:bodyPr wrap="none" lIns="0" tIns="0" rIns="0" bIns="0" rtlCol="0">
            <a:noAutofit/>
          </a:bodyPr>
          <a:lstStyle/>
          <a:p>
            <a:pPr algn="l"/>
            <a:r>
              <a:rPr lang="da-DK" sz="1071" i="1" dirty="0">
                <a:solidFill>
                  <a:srgbClr val="343536"/>
                </a:solidFill>
                <a:ea typeface="Work Sans" charset="0"/>
                <a:cs typeface="Work Sans" charset="0"/>
              </a:rPr>
              <a:t>Flere roller på </a:t>
            </a:r>
          </a:p>
          <a:p>
            <a:pPr algn="l"/>
            <a:r>
              <a:rPr lang="da-DK" sz="1071" i="1" dirty="0">
                <a:solidFill>
                  <a:srgbClr val="343536"/>
                </a:solidFill>
                <a:ea typeface="Work Sans" charset="0"/>
                <a:cs typeface="Work Sans" charset="0"/>
              </a:rPr>
              <a:t>næste side</a:t>
            </a:r>
          </a:p>
        </p:txBody>
      </p:sp>
      <p:sp>
        <p:nvSpPr>
          <p:cNvPr id="2" name="Tekstfelt 1">
            <a:extLst>
              <a:ext uri="{FF2B5EF4-FFF2-40B4-BE49-F238E27FC236}">
                <a16:creationId xmlns:a16="http://schemas.microsoft.com/office/drawing/2014/main" id="{5DC2EB4A-8B04-0D43-A890-510EDC736D4E}"/>
              </a:ext>
            </a:extLst>
          </p:cNvPr>
          <p:cNvSpPr txBox="1"/>
          <p:nvPr/>
        </p:nvSpPr>
        <p:spPr>
          <a:xfrm>
            <a:off x="2150230" y="2044787"/>
            <a:ext cx="0" cy="0"/>
          </a:xfrm>
          <a:prstGeom prst="rect">
            <a:avLst/>
          </a:prstGeom>
          <a:noFill/>
        </p:spPr>
        <p:txBody>
          <a:bodyPr wrap="none" lIns="0" tIns="0" rIns="0" bIns="0" rtlCol="0">
            <a:noAutofit/>
          </a:bodyPr>
          <a:lstStyle/>
          <a:p>
            <a:pPr algn="l"/>
            <a:endParaRPr lang="da-DK" sz="1071" dirty="0" err="1">
              <a:solidFill>
                <a:srgbClr val="343536"/>
              </a:solidFill>
              <a:ea typeface="Work Sans" charset="0"/>
              <a:cs typeface="Work Sans" charset="0"/>
            </a:endParaRPr>
          </a:p>
        </p:txBody>
      </p:sp>
      <p:sp>
        <p:nvSpPr>
          <p:cNvPr id="53" name="Pladsholder til tekst 30">
            <a:extLst>
              <a:ext uri="{FF2B5EF4-FFF2-40B4-BE49-F238E27FC236}">
                <a16:creationId xmlns:a16="http://schemas.microsoft.com/office/drawing/2014/main" id="{F8F1F848-6702-B141-9494-D66CF7FA9FD9}"/>
              </a:ext>
            </a:extLst>
          </p:cNvPr>
          <p:cNvSpPr txBox="1">
            <a:spLocks/>
          </p:cNvSpPr>
          <p:nvPr/>
        </p:nvSpPr>
        <p:spPr>
          <a:xfrm>
            <a:off x="1678758" y="2720375"/>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Du får en henvendelse fra en kollega i en anden organisation om, at de oplever, at deres data forsøges hacket via et API, som din organisation stiller til rådighed. </a:t>
            </a:r>
            <a:r>
              <a:rPr lang="da-DK" sz="800" dirty="0" err="1"/>
              <a:t>API’et</a:t>
            </a:r>
            <a:r>
              <a:rPr lang="da-DK" sz="800" dirty="0"/>
              <a:t>, som er en del af jeres fagsystem, fungerer som en kanal for, at andre fagsystemer kan hente data hos jer (…)</a:t>
            </a:r>
          </a:p>
        </p:txBody>
      </p:sp>
      <p:sp>
        <p:nvSpPr>
          <p:cNvPr id="54" name="Pladsholder til tekst 30">
            <a:extLst>
              <a:ext uri="{FF2B5EF4-FFF2-40B4-BE49-F238E27FC236}">
                <a16:creationId xmlns:a16="http://schemas.microsoft.com/office/drawing/2014/main" id="{295B5F43-28E2-E149-86E5-15C4809F029E}"/>
              </a:ext>
            </a:extLst>
          </p:cNvPr>
          <p:cNvSpPr txBox="1">
            <a:spLocks/>
          </p:cNvSpPr>
          <p:nvPr/>
        </p:nvSpPr>
        <p:spPr>
          <a:xfrm>
            <a:off x="4365847" y="2720375"/>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Du bliver nu kontaktet af flere andre organisationer, som anvender </a:t>
            </a:r>
            <a:r>
              <a:rPr lang="da-DK" sz="800" dirty="0" err="1"/>
              <a:t>API’et</a:t>
            </a:r>
            <a:r>
              <a:rPr lang="da-DK" sz="800" dirty="0"/>
              <a:t> og nu er tvivl om, hvordan de skal forholde sig. </a:t>
            </a:r>
          </a:p>
        </p:txBody>
      </p:sp>
      <p:sp>
        <p:nvSpPr>
          <p:cNvPr id="55" name="Pladsholder til tekst 30">
            <a:extLst>
              <a:ext uri="{FF2B5EF4-FFF2-40B4-BE49-F238E27FC236}">
                <a16:creationId xmlns:a16="http://schemas.microsoft.com/office/drawing/2014/main" id="{20E700E2-48AF-2C48-8E4F-172E3CA2F7A1}"/>
              </a:ext>
            </a:extLst>
          </p:cNvPr>
          <p:cNvSpPr txBox="1">
            <a:spLocks/>
          </p:cNvSpPr>
          <p:nvPr/>
        </p:nvSpPr>
        <p:spPr>
          <a:xfrm>
            <a:off x="7058978" y="272985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Dine kollegaer i samarbejdsorganisationerne beder om, at du giver en samlet status, så de hver især kan vurdere situationen.</a:t>
            </a:r>
          </a:p>
        </p:txBody>
      </p:sp>
      <p:sp>
        <p:nvSpPr>
          <p:cNvPr id="56" name="Pladsholder til tekst 30">
            <a:extLst>
              <a:ext uri="{FF2B5EF4-FFF2-40B4-BE49-F238E27FC236}">
                <a16:creationId xmlns:a16="http://schemas.microsoft.com/office/drawing/2014/main" id="{7B4E4374-0825-B947-82EC-5F1492E3C601}"/>
              </a:ext>
            </a:extLst>
          </p:cNvPr>
          <p:cNvSpPr txBox="1">
            <a:spLocks/>
          </p:cNvSpPr>
          <p:nvPr/>
        </p:nvSpPr>
        <p:spPr>
          <a:xfrm>
            <a:off x="1678758" y="4937800"/>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Direktionen beder om, at der hurtigt kommer en klar melding, som de kan give til nyhederne. Hvad der er sket, og hvad der gøres for at håndtere det.</a:t>
            </a:r>
          </a:p>
          <a:p>
            <a:r>
              <a:rPr lang="da-DK" sz="800" dirty="0">
                <a:solidFill>
                  <a:schemeClr val="tx2"/>
                </a:solidFill>
              </a:rPr>
              <a:t>.</a:t>
            </a:r>
          </a:p>
        </p:txBody>
      </p:sp>
      <p:sp>
        <p:nvSpPr>
          <p:cNvPr id="57" name="Pladsholder til tekst 30">
            <a:extLst>
              <a:ext uri="{FF2B5EF4-FFF2-40B4-BE49-F238E27FC236}">
                <a16:creationId xmlns:a16="http://schemas.microsoft.com/office/drawing/2014/main" id="{375AE16D-2B2D-7E43-866C-32D65BDB863D}"/>
              </a:ext>
            </a:extLst>
          </p:cNvPr>
          <p:cNvSpPr txBox="1">
            <a:spLocks/>
          </p:cNvSpPr>
          <p:nvPr/>
        </p:nvSpPr>
        <p:spPr>
          <a:xfrm>
            <a:off x="4365847" y="4937800"/>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En kollega fra en samarbejdsorganisation, som også anvender jeres data, kontakter dig for at få information om, hvordan de skal forholde sig til pressen. De er blevet kontaktet, og han ved ikke, hvad han skal sige til dem.</a:t>
            </a:r>
          </a:p>
        </p:txBody>
      </p:sp>
      <p:sp>
        <p:nvSpPr>
          <p:cNvPr id="58" name="Pladsholder til tekst 30">
            <a:extLst>
              <a:ext uri="{FF2B5EF4-FFF2-40B4-BE49-F238E27FC236}">
                <a16:creationId xmlns:a16="http://schemas.microsoft.com/office/drawing/2014/main" id="{0FEBC3A0-A53E-B240-A43F-99570AA33408}"/>
              </a:ext>
            </a:extLst>
          </p:cNvPr>
          <p:cNvSpPr txBox="1">
            <a:spLocks/>
          </p:cNvSpPr>
          <p:nvPr/>
        </p:nvSpPr>
        <p:spPr>
          <a:xfrm>
            <a:off x="7058978" y="493780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Direktionen beder om et udkast til en pressemeddelelse.</a:t>
            </a:r>
          </a:p>
        </p:txBody>
      </p:sp>
      <p:sp>
        <p:nvSpPr>
          <p:cNvPr id="59" name="Pladsholder til tekst 30">
            <a:extLst>
              <a:ext uri="{FF2B5EF4-FFF2-40B4-BE49-F238E27FC236}">
                <a16:creationId xmlns:a16="http://schemas.microsoft.com/office/drawing/2014/main" id="{29257988-E6BD-654E-86A7-864977B65524}"/>
              </a:ext>
            </a:extLst>
          </p:cNvPr>
          <p:cNvSpPr txBox="1">
            <a:spLocks/>
          </p:cNvSpPr>
          <p:nvPr/>
        </p:nvSpPr>
        <p:spPr>
          <a:xfrm>
            <a:off x="1678758" y="3824288"/>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Dine teamchefer melder nu, at de er gået over til nødprocedurer, og at de ikke længere anvender fagsystemet.</a:t>
            </a:r>
          </a:p>
        </p:txBody>
      </p:sp>
      <p:sp>
        <p:nvSpPr>
          <p:cNvPr id="60" name="Pladsholder til tekst 30">
            <a:extLst>
              <a:ext uri="{FF2B5EF4-FFF2-40B4-BE49-F238E27FC236}">
                <a16:creationId xmlns:a16="http://schemas.microsoft.com/office/drawing/2014/main" id="{80A59EBE-1C4D-5C4B-BA72-34D08CFB5D4A}"/>
              </a:ext>
            </a:extLst>
          </p:cNvPr>
          <p:cNvSpPr txBox="1">
            <a:spLocks/>
          </p:cNvSpPr>
          <p:nvPr/>
        </p:nvSpPr>
        <p:spPr>
          <a:xfrm>
            <a:off x="4365847" y="3824288"/>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En medarbejder, der er på kursus i fagsystemet, kontakter dig, fordi hun kan genkende de data, som hun ser i nyhederne. De ligner de testdata, som de anvender i undervisningen.</a:t>
            </a:r>
          </a:p>
        </p:txBody>
      </p:sp>
      <p:sp>
        <p:nvSpPr>
          <p:cNvPr id="61" name="Pladsholder til tekst 30">
            <a:extLst>
              <a:ext uri="{FF2B5EF4-FFF2-40B4-BE49-F238E27FC236}">
                <a16:creationId xmlns:a16="http://schemas.microsoft.com/office/drawing/2014/main" id="{253900CE-9C78-3F4E-9B99-E173188804F2}"/>
              </a:ext>
            </a:extLst>
          </p:cNvPr>
          <p:cNvSpPr txBox="1">
            <a:spLocks/>
          </p:cNvSpPr>
          <p:nvPr/>
        </p:nvSpPr>
        <p:spPr>
          <a:xfrm>
            <a:off x="7058978" y="3824289"/>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Medarbejderne kører fortsat på nødprocedurer og afventer instruks. </a:t>
            </a:r>
          </a:p>
        </p:txBody>
      </p:sp>
    </p:spTree>
    <p:extLst>
      <p:ext uri="{BB962C8B-B14F-4D97-AF65-F5344CB8AC3E}">
        <p14:creationId xmlns:p14="http://schemas.microsoft.com/office/powerpoint/2010/main" val="40802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pentagon 4">
            <a:extLst>
              <a:ext uri="{FF2B5EF4-FFF2-40B4-BE49-F238E27FC236}">
                <a16:creationId xmlns:a16="http://schemas.microsoft.com/office/drawing/2014/main" id="{8C583D33-99D7-4E17-B85F-6FC9AEF3985E}"/>
              </a:ext>
            </a:extLst>
          </p:cNvPr>
          <p:cNvSpPr/>
          <p:nvPr/>
        </p:nvSpPr>
        <p:spPr>
          <a:xfrm>
            <a:off x="6875861" y="911859"/>
            <a:ext cx="2788595" cy="548514"/>
          </a:xfrm>
          <a:prstGeom prst="homePlat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3</a:t>
            </a:r>
          </a:p>
          <a:p>
            <a:pPr algn="ctr"/>
            <a:r>
              <a:rPr lang="da-DK" sz="1071" b="1" dirty="0">
                <a:solidFill>
                  <a:schemeClr val="bg1"/>
                </a:solidFill>
                <a:ea typeface="Work Sans" charset="0"/>
                <a:cs typeface="Work Sans" charset="0"/>
              </a:rPr>
              <a:t>Normal drift</a:t>
            </a:r>
          </a:p>
        </p:txBody>
      </p:sp>
      <p:sp>
        <p:nvSpPr>
          <p:cNvPr id="6" name="Pil: pentagon 5">
            <a:extLst>
              <a:ext uri="{FF2B5EF4-FFF2-40B4-BE49-F238E27FC236}">
                <a16:creationId xmlns:a16="http://schemas.microsoft.com/office/drawing/2014/main" id="{EE76BAD8-CADD-49D2-A973-8F0B1726C081}"/>
              </a:ext>
            </a:extLst>
          </p:cNvPr>
          <p:cNvSpPr/>
          <p:nvPr/>
        </p:nvSpPr>
        <p:spPr>
          <a:xfrm>
            <a:off x="4308937" y="910520"/>
            <a:ext cx="2872984" cy="548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2</a:t>
            </a:r>
          </a:p>
          <a:p>
            <a:pPr algn="ctr"/>
            <a:r>
              <a:rPr lang="da-DK" sz="1071" b="1" dirty="0">
                <a:solidFill>
                  <a:schemeClr val="bg1"/>
                </a:solidFill>
                <a:ea typeface="Work Sans" charset="0"/>
                <a:cs typeface="Work Sans" charset="0"/>
              </a:rPr>
              <a:t>Nøddrift</a:t>
            </a:r>
          </a:p>
        </p:txBody>
      </p:sp>
      <p:sp>
        <p:nvSpPr>
          <p:cNvPr id="7" name="Pil: pentagon 6">
            <a:extLst>
              <a:ext uri="{FF2B5EF4-FFF2-40B4-BE49-F238E27FC236}">
                <a16:creationId xmlns:a16="http://schemas.microsoft.com/office/drawing/2014/main" id="{292801A9-8AC5-4686-BEFF-EA82A52F3008}"/>
              </a:ext>
            </a:extLst>
          </p:cNvPr>
          <p:cNvSpPr/>
          <p:nvPr/>
        </p:nvSpPr>
        <p:spPr>
          <a:xfrm>
            <a:off x="1663942" y="910520"/>
            <a:ext cx="2793738" cy="54851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r>
              <a:rPr lang="da-DK" sz="1071" dirty="0">
                <a:solidFill>
                  <a:schemeClr val="bg1"/>
                </a:solidFill>
                <a:ea typeface="Work Sans" charset="0"/>
                <a:cs typeface="Work Sans" charset="0"/>
              </a:rPr>
              <a:t>Fase 1</a:t>
            </a:r>
          </a:p>
          <a:p>
            <a:pPr algn="ctr"/>
            <a:r>
              <a:rPr lang="da-DK" sz="1071" b="1" dirty="0">
                <a:solidFill>
                  <a:schemeClr val="bg1"/>
                </a:solidFill>
                <a:ea typeface="Work Sans" charset="0"/>
                <a:cs typeface="Work Sans" charset="0"/>
              </a:rPr>
              <a:t>Driftstop</a:t>
            </a:r>
          </a:p>
        </p:txBody>
      </p:sp>
      <p:sp>
        <p:nvSpPr>
          <p:cNvPr id="8" name="Titel 1">
            <a:extLst>
              <a:ext uri="{FF2B5EF4-FFF2-40B4-BE49-F238E27FC236}">
                <a16:creationId xmlns:a16="http://schemas.microsoft.com/office/drawing/2014/main" id="{D74E939A-5974-4E00-95D6-CDA2436B41DD}"/>
              </a:ext>
            </a:extLst>
          </p:cNvPr>
          <p:cNvSpPr txBox="1">
            <a:spLocks/>
          </p:cNvSpPr>
          <p:nvPr/>
        </p:nvSpPr>
        <p:spPr>
          <a:xfrm>
            <a:off x="517722" y="267028"/>
            <a:ext cx="8588254" cy="629230"/>
          </a:xfrm>
          <a:prstGeom prst="rect">
            <a:avLst/>
          </a:prstGeom>
        </p:spPr>
        <p:txBody>
          <a:bodyPr vert="horz" lIns="0" tIns="0" rIns="0" bIns="0" rtlCol="0" anchor="t" anchorCtr="0">
            <a:noAutofit/>
          </a:bodyPr>
          <a:lstStyle>
            <a:lvl1pPr algn="l" defTabSz="434201" rtl="0" eaLnBrk="1" latinLnBrk="0" hangingPunct="1">
              <a:lnSpc>
                <a:spcPct val="90000"/>
              </a:lnSpc>
              <a:spcBef>
                <a:spcPct val="0"/>
              </a:spcBef>
              <a:buNone/>
              <a:defRPr sz="3586"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a:lstStyle>
          <a:p>
            <a:r>
              <a:rPr lang="da-DK" sz="1785" dirty="0"/>
              <a:t>Beredskabsspil – Overblik over indspilskort</a:t>
            </a:r>
            <a:br>
              <a:rPr lang="da-DK" sz="1785" dirty="0"/>
            </a:br>
            <a:r>
              <a:rPr lang="da-DK" sz="1785" b="0" dirty="0" err="1" smtClean="0"/>
              <a:t>Casestory</a:t>
            </a:r>
            <a:r>
              <a:rPr lang="da-DK" sz="1785" b="0" dirty="0" smtClean="0"/>
              <a:t> </a:t>
            </a:r>
            <a:r>
              <a:rPr lang="da-DK" sz="1785" b="0" dirty="0"/>
              <a:t>3 – Kompromitterede data</a:t>
            </a:r>
          </a:p>
        </p:txBody>
      </p:sp>
      <p:sp>
        <p:nvSpPr>
          <p:cNvPr id="17" name="Pladsholder til tekst 4">
            <a:extLst>
              <a:ext uri="{FF2B5EF4-FFF2-40B4-BE49-F238E27FC236}">
                <a16:creationId xmlns:a16="http://schemas.microsoft.com/office/drawing/2014/main" id="{D3735FB5-E64A-4117-93E0-FAAB7B21AB14}"/>
              </a:ext>
            </a:extLst>
          </p:cNvPr>
          <p:cNvSpPr txBox="1">
            <a:spLocks/>
          </p:cNvSpPr>
          <p:nvPr/>
        </p:nvSpPr>
        <p:spPr>
          <a:xfrm>
            <a:off x="-242318" y="5539288"/>
            <a:ext cx="2549295" cy="625745"/>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26" name="Pladsholder til tekst 4">
            <a:extLst>
              <a:ext uri="{FF2B5EF4-FFF2-40B4-BE49-F238E27FC236}">
                <a16:creationId xmlns:a16="http://schemas.microsoft.com/office/drawing/2014/main" id="{69B2BDEC-11E0-4AFB-81EF-03EE7C734F61}"/>
              </a:ext>
            </a:extLst>
          </p:cNvPr>
          <p:cNvSpPr txBox="1">
            <a:spLocks/>
          </p:cNvSpPr>
          <p:nvPr/>
        </p:nvSpPr>
        <p:spPr>
          <a:xfrm>
            <a:off x="386130" y="4483968"/>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31" name="Pil: vinkel 30">
            <a:extLst>
              <a:ext uri="{FF2B5EF4-FFF2-40B4-BE49-F238E27FC236}">
                <a16:creationId xmlns:a16="http://schemas.microsoft.com/office/drawing/2014/main" id="{48E00684-4275-465E-8287-3D78A12E658E}"/>
              </a:ext>
            </a:extLst>
          </p:cNvPr>
          <p:cNvSpPr/>
          <p:nvPr/>
        </p:nvSpPr>
        <p:spPr>
          <a:xfrm>
            <a:off x="4136340"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Pil: vinkel 32">
            <a:extLst>
              <a:ext uri="{FF2B5EF4-FFF2-40B4-BE49-F238E27FC236}">
                <a16:creationId xmlns:a16="http://schemas.microsoft.com/office/drawing/2014/main" id="{9047CD84-FD3A-4600-9412-E31C80DE5066}"/>
              </a:ext>
            </a:extLst>
          </p:cNvPr>
          <p:cNvSpPr/>
          <p:nvPr/>
        </p:nvSpPr>
        <p:spPr>
          <a:xfrm>
            <a:off x="6819312" y="888632"/>
            <a:ext cx="425213" cy="651753"/>
          </a:xfrm>
          <a:prstGeom prst="chevron">
            <a:avLst>
              <a:gd name="adj" fmla="val 62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Pladsholder til tekst 30">
            <a:extLst>
              <a:ext uri="{FF2B5EF4-FFF2-40B4-BE49-F238E27FC236}">
                <a16:creationId xmlns:a16="http://schemas.microsoft.com/office/drawing/2014/main" id="{0AA5EC9F-A77B-44C3-A100-AFEC27262483}"/>
              </a:ext>
            </a:extLst>
          </p:cNvPr>
          <p:cNvSpPr txBox="1">
            <a:spLocks/>
          </p:cNvSpPr>
          <p:nvPr/>
        </p:nvSpPr>
        <p:spPr>
          <a:xfrm>
            <a:off x="1678758" y="1635661"/>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Direktionen er i tvivl om hvordan de står juridisk, og hvad de formelt set bør gøre. De beder om din rådgivning.</a:t>
            </a:r>
          </a:p>
        </p:txBody>
      </p:sp>
      <p:sp>
        <p:nvSpPr>
          <p:cNvPr id="36" name="Pladsholder til tekst 30">
            <a:extLst>
              <a:ext uri="{FF2B5EF4-FFF2-40B4-BE49-F238E27FC236}">
                <a16:creationId xmlns:a16="http://schemas.microsoft.com/office/drawing/2014/main" id="{37948DBD-8A46-4F02-80CA-D9107E9EAA1C}"/>
              </a:ext>
            </a:extLst>
          </p:cNvPr>
          <p:cNvSpPr txBox="1">
            <a:spLocks/>
          </p:cNvSpPr>
          <p:nvPr/>
        </p:nvSpPr>
        <p:spPr>
          <a:xfrm>
            <a:off x="4365847" y="1635661"/>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En informationssikkerhedskoordinator melder, at en fagmedarbejder ikke kan genkende de konkrete data, og de er i tvivl om, hvorvidt det er data fra fagsystemet.</a:t>
            </a:r>
          </a:p>
        </p:txBody>
      </p:sp>
      <p:sp>
        <p:nvSpPr>
          <p:cNvPr id="37" name="Pladsholder til tekst 30">
            <a:extLst>
              <a:ext uri="{FF2B5EF4-FFF2-40B4-BE49-F238E27FC236}">
                <a16:creationId xmlns:a16="http://schemas.microsoft.com/office/drawing/2014/main" id="{59FF288D-0F06-43DD-ACE5-5EF16D227548}"/>
              </a:ext>
            </a:extLst>
          </p:cNvPr>
          <p:cNvSpPr txBox="1">
            <a:spLocks/>
          </p:cNvSpPr>
          <p:nvPr/>
        </p:nvSpPr>
        <p:spPr>
          <a:xfrm>
            <a:off x="7058978" y="1635662"/>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dirty="0"/>
              <a:t>Systemejeren fra fagsystemet kontakter dig for at bekræfte, at de kompromitterede data ikke er valide persondata. De viste data er testdata fra undervisningsmiljøet, som anvender PERSON37-basen.</a:t>
            </a:r>
          </a:p>
        </p:txBody>
      </p:sp>
      <p:sp>
        <p:nvSpPr>
          <p:cNvPr id="41" name="Pladsholder til tekst 4">
            <a:extLst>
              <a:ext uri="{FF2B5EF4-FFF2-40B4-BE49-F238E27FC236}">
                <a16:creationId xmlns:a16="http://schemas.microsoft.com/office/drawing/2014/main" id="{4DFBE2F1-9047-4DAE-9952-86E200468232}"/>
              </a:ext>
            </a:extLst>
          </p:cNvPr>
          <p:cNvSpPr txBox="1">
            <a:spLocks/>
          </p:cNvSpPr>
          <p:nvPr/>
        </p:nvSpPr>
        <p:spPr>
          <a:xfrm>
            <a:off x="382784" y="2297576"/>
            <a:ext cx="1282385" cy="762372"/>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DPO</a:t>
            </a:r>
          </a:p>
        </p:txBody>
      </p:sp>
      <p:sp>
        <p:nvSpPr>
          <p:cNvPr id="51" name="Pladsholder til tekst 4">
            <a:extLst>
              <a:ext uri="{FF2B5EF4-FFF2-40B4-BE49-F238E27FC236}">
                <a16:creationId xmlns:a16="http://schemas.microsoft.com/office/drawing/2014/main" id="{AE66AAC8-EA93-4D4B-91AA-4719DD2B2D7E}"/>
              </a:ext>
            </a:extLst>
          </p:cNvPr>
          <p:cNvSpPr txBox="1">
            <a:spLocks/>
          </p:cNvSpPr>
          <p:nvPr/>
        </p:nvSpPr>
        <p:spPr>
          <a:xfrm>
            <a:off x="590657" y="3354860"/>
            <a:ext cx="869201" cy="321499"/>
          </a:xfrm>
          <a:prstGeom prst="rect">
            <a:avLst/>
          </a:prstGeom>
        </p:spPr>
        <p:txBody>
          <a:bodyPr vert="horz" lIns="0" tIns="0" rIns="0" bIns="0" rtlCol="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201941"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2pPr>
            <a:lvl3pPr marL="336569"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pPr algn="ctr"/>
            <a:r>
              <a:rPr lang="da-DK" sz="892" dirty="0"/>
              <a:t>Udfyld selv</a:t>
            </a:r>
          </a:p>
        </p:txBody>
      </p:sp>
      <p:sp>
        <p:nvSpPr>
          <p:cNvPr id="52" name="Tekstfelt 51">
            <a:extLst>
              <a:ext uri="{FF2B5EF4-FFF2-40B4-BE49-F238E27FC236}">
                <a16:creationId xmlns:a16="http://schemas.microsoft.com/office/drawing/2014/main" id="{85214EC2-7AD5-4F58-88CD-93E47D9E0922}"/>
              </a:ext>
            </a:extLst>
          </p:cNvPr>
          <p:cNvSpPr txBox="1"/>
          <p:nvPr/>
        </p:nvSpPr>
        <p:spPr>
          <a:xfrm>
            <a:off x="9852013" y="230981"/>
            <a:ext cx="594510" cy="815935"/>
          </a:xfrm>
          <a:prstGeom prst="rect">
            <a:avLst/>
          </a:prstGeom>
          <a:noFill/>
        </p:spPr>
        <p:txBody>
          <a:bodyPr wrap="none" lIns="0" tIns="0" rIns="0" bIns="0" rtlCol="0">
            <a:noAutofit/>
          </a:bodyPr>
          <a:lstStyle/>
          <a:p>
            <a:pPr algn="l"/>
            <a:endParaRPr lang="da-DK" sz="1071" i="1" dirty="0">
              <a:solidFill>
                <a:srgbClr val="343536"/>
              </a:solidFill>
              <a:ea typeface="Work Sans" charset="0"/>
              <a:cs typeface="Work Sans" charset="0"/>
            </a:endParaRPr>
          </a:p>
        </p:txBody>
      </p:sp>
      <p:sp>
        <p:nvSpPr>
          <p:cNvPr id="2" name="Tekstfelt 1">
            <a:extLst>
              <a:ext uri="{FF2B5EF4-FFF2-40B4-BE49-F238E27FC236}">
                <a16:creationId xmlns:a16="http://schemas.microsoft.com/office/drawing/2014/main" id="{5DC2EB4A-8B04-0D43-A890-510EDC736D4E}"/>
              </a:ext>
            </a:extLst>
          </p:cNvPr>
          <p:cNvSpPr txBox="1"/>
          <p:nvPr/>
        </p:nvSpPr>
        <p:spPr>
          <a:xfrm>
            <a:off x="2150230" y="2044787"/>
            <a:ext cx="0" cy="0"/>
          </a:xfrm>
          <a:prstGeom prst="rect">
            <a:avLst/>
          </a:prstGeom>
          <a:noFill/>
        </p:spPr>
        <p:txBody>
          <a:bodyPr wrap="none" lIns="0" tIns="0" rIns="0" bIns="0" rtlCol="0">
            <a:noAutofit/>
          </a:bodyPr>
          <a:lstStyle/>
          <a:p>
            <a:pPr algn="l"/>
            <a:endParaRPr lang="da-DK" sz="1071" dirty="0" err="1">
              <a:solidFill>
                <a:srgbClr val="343536"/>
              </a:solidFill>
              <a:ea typeface="Work Sans" charset="0"/>
              <a:cs typeface="Work Sans" charset="0"/>
            </a:endParaRPr>
          </a:p>
        </p:txBody>
      </p:sp>
      <p:sp>
        <p:nvSpPr>
          <p:cNvPr id="53" name="Pladsholder til tekst 30">
            <a:extLst>
              <a:ext uri="{FF2B5EF4-FFF2-40B4-BE49-F238E27FC236}">
                <a16:creationId xmlns:a16="http://schemas.microsoft.com/office/drawing/2014/main" id="{F8F1F848-6702-B141-9494-D66CF7FA9FD9}"/>
              </a:ext>
            </a:extLst>
          </p:cNvPr>
          <p:cNvSpPr txBox="1">
            <a:spLocks/>
          </p:cNvSpPr>
          <p:nvPr/>
        </p:nvSpPr>
        <p:spPr>
          <a:xfrm>
            <a:off x="1678758" y="2720375"/>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4" name="Pladsholder til tekst 30">
            <a:extLst>
              <a:ext uri="{FF2B5EF4-FFF2-40B4-BE49-F238E27FC236}">
                <a16:creationId xmlns:a16="http://schemas.microsoft.com/office/drawing/2014/main" id="{295B5F43-28E2-E149-86E5-15C4809F029E}"/>
              </a:ext>
            </a:extLst>
          </p:cNvPr>
          <p:cNvSpPr txBox="1">
            <a:spLocks/>
          </p:cNvSpPr>
          <p:nvPr/>
        </p:nvSpPr>
        <p:spPr>
          <a:xfrm>
            <a:off x="4365847" y="2720375"/>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5" name="Pladsholder til tekst 30">
            <a:extLst>
              <a:ext uri="{FF2B5EF4-FFF2-40B4-BE49-F238E27FC236}">
                <a16:creationId xmlns:a16="http://schemas.microsoft.com/office/drawing/2014/main" id="{20E700E2-48AF-2C48-8E4F-172E3CA2F7A1}"/>
              </a:ext>
            </a:extLst>
          </p:cNvPr>
          <p:cNvSpPr txBox="1">
            <a:spLocks/>
          </p:cNvSpPr>
          <p:nvPr/>
        </p:nvSpPr>
        <p:spPr>
          <a:xfrm>
            <a:off x="7058978" y="272985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6" name="Pladsholder til tekst 30">
            <a:extLst>
              <a:ext uri="{FF2B5EF4-FFF2-40B4-BE49-F238E27FC236}">
                <a16:creationId xmlns:a16="http://schemas.microsoft.com/office/drawing/2014/main" id="{7B4E4374-0825-B947-82EC-5F1492E3C601}"/>
              </a:ext>
            </a:extLst>
          </p:cNvPr>
          <p:cNvSpPr txBox="1">
            <a:spLocks/>
          </p:cNvSpPr>
          <p:nvPr/>
        </p:nvSpPr>
        <p:spPr>
          <a:xfrm>
            <a:off x="1678758" y="4937800"/>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7" name="Pladsholder til tekst 30">
            <a:extLst>
              <a:ext uri="{FF2B5EF4-FFF2-40B4-BE49-F238E27FC236}">
                <a16:creationId xmlns:a16="http://schemas.microsoft.com/office/drawing/2014/main" id="{375AE16D-2B2D-7E43-866C-32D65BDB863D}"/>
              </a:ext>
            </a:extLst>
          </p:cNvPr>
          <p:cNvSpPr txBox="1">
            <a:spLocks/>
          </p:cNvSpPr>
          <p:nvPr/>
        </p:nvSpPr>
        <p:spPr>
          <a:xfrm>
            <a:off x="4365847" y="4937800"/>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8" name="Pladsholder til tekst 30">
            <a:extLst>
              <a:ext uri="{FF2B5EF4-FFF2-40B4-BE49-F238E27FC236}">
                <a16:creationId xmlns:a16="http://schemas.microsoft.com/office/drawing/2014/main" id="{0FEBC3A0-A53E-B240-A43F-99570AA33408}"/>
              </a:ext>
            </a:extLst>
          </p:cNvPr>
          <p:cNvSpPr txBox="1">
            <a:spLocks/>
          </p:cNvSpPr>
          <p:nvPr/>
        </p:nvSpPr>
        <p:spPr>
          <a:xfrm>
            <a:off x="7058978" y="4937800"/>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59" name="Pladsholder til tekst 30">
            <a:extLst>
              <a:ext uri="{FF2B5EF4-FFF2-40B4-BE49-F238E27FC236}">
                <a16:creationId xmlns:a16="http://schemas.microsoft.com/office/drawing/2014/main" id="{29257988-E6BD-654E-86A7-864977B65524}"/>
              </a:ext>
            </a:extLst>
          </p:cNvPr>
          <p:cNvSpPr txBox="1">
            <a:spLocks/>
          </p:cNvSpPr>
          <p:nvPr/>
        </p:nvSpPr>
        <p:spPr>
          <a:xfrm>
            <a:off x="1678758" y="3824288"/>
            <a:ext cx="2549295" cy="945080"/>
          </a:xfrm>
          <a:prstGeom prst="rect">
            <a:avLst/>
          </a:prstGeom>
          <a:ln w="38100" cap="rnd" cmpd="dbl">
            <a:solidFill>
              <a:schemeClr val="accent1"/>
            </a:solidFill>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60" name="Pladsholder til tekst 30">
            <a:extLst>
              <a:ext uri="{FF2B5EF4-FFF2-40B4-BE49-F238E27FC236}">
                <a16:creationId xmlns:a16="http://schemas.microsoft.com/office/drawing/2014/main" id="{80A59EBE-1C4D-5C4B-BA72-34D08CFB5D4A}"/>
              </a:ext>
            </a:extLst>
          </p:cNvPr>
          <p:cNvSpPr txBox="1">
            <a:spLocks/>
          </p:cNvSpPr>
          <p:nvPr/>
        </p:nvSpPr>
        <p:spPr>
          <a:xfrm>
            <a:off x="4365847" y="3824288"/>
            <a:ext cx="2549293" cy="945080"/>
          </a:xfrm>
          <a:prstGeom prst="rect">
            <a:avLst/>
          </a:prstGeom>
          <a:ln w="38100" cap="rnd" cmpd="sng">
            <a:solidFill>
              <a:schemeClr val="accent2"/>
            </a:solidFill>
            <a:prstDash val="sysDot"/>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sp>
        <p:nvSpPr>
          <p:cNvPr id="61" name="Pladsholder til tekst 30">
            <a:extLst>
              <a:ext uri="{FF2B5EF4-FFF2-40B4-BE49-F238E27FC236}">
                <a16:creationId xmlns:a16="http://schemas.microsoft.com/office/drawing/2014/main" id="{253900CE-9C78-3F4E-9B99-E173188804F2}"/>
              </a:ext>
            </a:extLst>
          </p:cNvPr>
          <p:cNvSpPr txBox="1">
            <a:spLocks/>
          </p:cNvSpPr>
          <p:nvPr/>
        </p:nvSpPr>
        <p:spPr>
          <a:xfrm>
            <a:off x="7058978" y="3824289"/>
            <a:ext cx="2549293" cy="945080"/>
          </a:xfrm>
          <a:prstGeom prst="rect">
            <a:avLst/>
          </a:prstGeom>
          <a:ln w="38100" cap="rnd" cmpd="sng">
            <a:solidFill>
              <a:schemeClr val="accent2">
                <a:lumMod val="50000"/>
                <a:lumOff val="50000"/>
              </a:schemeClr>
            </a:solidFill>
            <a:prstDash val="dash"/>
          </a:ln>
        </p:spPr>
        <p:txBody>
          <a:bodyPr vert="horz" lIns="80309" tIns="80309" rIns="80309" bIns="80309" rtlCol="0" anchor="t" anchorCtr="0">
            <a:noAutofit/>
          </a:bodyPr>
          <a:lstStyle>
            <a:lvl1pPr marL="0" indent="0" algn="l" defTabSz="269254"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16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2pPr>
            <a:lvl3pPr marL="360000" indent="-144000" algn="l" defTabSz="269254"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3pPr>
            <a:lvl4pPr marL="471196"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4pPr>
            <a:lvl5pPr marL="605822" indent="-67314" algn="l" defTabSz="269254" rtl="0" eaLnBrk="1" latinLnBrk="0" hangingPunct="1">
              <a:lnSpc>
                <a:spcPct val="100000"/>
              </a:lnSpc>
              <a:spcBef>
                <a:spcPts val="147"/>
              </a:spcBef>
              <a:buFont typeface="Arial" panose="020B0604020202020204" pitchFamily="34" charset="0"/>
              <a:buChar char="•"/>
              <a:defRPr sz="834" kern="1200">
                <a:solidFill>
                  <a:schemeClr val="tx1"/>
                </a:solidFill>
                <a:latin typeface="+mn-lt"/>
                <a:ea typeface="+mn-ea"/>
                <a:cs typeface="+mn-cs"/>
              </a:defRPr>
            </a:lvl5pPr>
            <a:lvl6pPr marL="740449"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6pPr>
            <a:lvl7pPr marL="875076"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7pPr>
            <a:lvl8pPr marL="1009704"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8pPr>
            <a:lvl9pPr marL="1144331" indent="-67314" algn="l" defTabSz="269254" rtl="0" eaLnBrk="1" latinLnBrk="0" hangingPunct="1">
              <a:lnSpc>
                <a:spcPct val="90000"/>
              </a:lnSpc>
              <a:spcBef>
                <a:spcPts val="147"/>
              </a:spcBef>
              <a:buFont typeface="Arial" panose="020B0604020202020204" pitchFamily="34" charset="0"/>
              <a:buChar char="•"/>
              <a:defRPr sz="547" kern="1200">
                <a:solidFill>
                  <a:schemeClr val="tx1"/>
                </a:solidFill>
                <a:latin typeface="+mn-lt"/>
                <a:ea typeface="+mn-ea"/>
                <a:cs typeface="+mn-cs"/>
              </a:defRPr>
            </a:lvl9pPr>
          </a:lstStyle>
          <a:p>
            <a:r>
              <a:rPr lang="da-DK" sz="800" i="1" dirty="0">
                <a:solidFill>
                  <a:schemeClr val="tx2"/>
                </a:solidFill>
              </a:rPr>
              <a:t>Indsæt tekst</a:t>
            </a:r>
            <a:endParaRPr lang="da-DK" sz="800" b="1" i="1" dirty="0"/>
          </a:p>
        </p:txBody>
      </p:sp>
      <p:pic>
        <p:nvPicPr>
          <p:cNvPr id="32" name="Billede 31">
            <a:extLst>
              <a:ext uri="{FF2B5EF4-FFF2-40B4-BE49-F238E27FC236}">
                <a16:creationId xmlns:a16="http://schemas.microsoft.com/office/drawing/2014/main" id="{C7C1CACC-5024-5C45-BE73-F64B2D8DDBB5}"/>
              </a:ext>
            </a:extLst>
          </p:cNvPr>
          <p:cNvPicPr>
            <a:picLocks noChangeAspect="1"/>
          </p:cNvPicPr>
          <p:nvPr/>
        </p:nvPicPr>
        <p:blipFill>
          <a:blip r:embed="rId3"/>
          <a:stretch>
            <a:fillRect/>
          </a:stretch>
        </p:blipFill>
        <p:spPr>
          <a:xfrm>
            <a:off x="770540" y="1789874"/>
            <a:ext cx="542591" cy="536494"/>
          </a:xfrm>
          <a:prstGeom prst="rect">
            <a:avLst/>
          </a:prstGeom>
        </p:spPr>
      </p:pic>
      <p:pic>
        <p:nvPicPr>
          <p:cNvPr id="34" name="Billede 33">
            <a:extLst>
              <a:ext uri="{FF2B5EF4-FFF2-40B4-BE49-F238E27FC236}">
                <a16:creationId xmlns:a16="http://schemas.microsoft.com/office/drawing/2014/main" id="{F7F98A79-45D6-9841-9DF8-4A063B82271D}"/>
              </a:ext>
            </a:extLst>
          </p:cNvPr>
          <p:cNvPicPr>
            <a:picLocks noChangeAspect="1"/>
          </p:cNvPicPr>
          <p:nvPr/>
        </p:nvPicPr>
        <p:blipFill>
          <a:blip r:embed="rId4"/>
          <a:stretch>
            <a:fillRect/>
          </a:stretch>
        </p:blipFill>
        <p:spPr>
          <a:xfrm>
            <a:off x="761033" y="2795782"/>
            <a:ext cx="542591" cy="536494"/>
          </a:xfrm>
          <a:prstGeom prst="rect">
            <a:avLst/>
          </a:prstGeom>
        </p:spPr>
      </p:pic>
      <p:pic>
        <p:nvPicPr>
          <p:cNvPr id="38" name="Billede 37">
            <a:extLst>
              <a:ext uri="{FF2B5EF4-FFF2-40B4-BE49-F238E27FC236}">
                <a16:creationId xmlns:a16="http://schemas.microsoft.com/office/drawing/2014/main" id="{B3137A56-DD19-1A40-B3C1-B97584ADD0A1}"/>
              </a:ext>
            </a:extLst>
          </p:cNvPr>
          <p:cNvPicPr>
            <a:picLocks noChangeAspect="1"/>
          </p:cNvPicPr>
          <p:nvPr/>
        </p:nvPicPr>
        <p:blipFill>
          <a:blip r:embed="rId4"/>
          <a:stretch>
            <a:fillRect/>
          </a:stretch>
        </p:blipFill>
        <p:spPr>
          <a:xfrm>
            <a:off x="752680" y="3924772"/>
            <a:ext cx="542591" cy="536494"/>
          </a:xfrm>
          <a:prstGeom prst="rect">
            <a:avLst/>
          </a:prstGeom>
        </p:spPr>
      </p:pic>
      <p:pic>
        <p:nvPicPr>
          <p:cNvPr id="39" name="Billede 38">
            <a:extLst>
              <a:ext uri="{FF2B5EF4-FFF2-40B4-BE49-F238E27FC236}">
                <a16:creationId xmlns:a16="http://schemas.microsoft.com/office/drawing/2014/main" id="{3C6C48CA-47B4-B940-B2CC-EBA187DB0D47}"/>
              </a:ext>
            </a:extLst>
          </p:cNvPr>
          <p:cNvPicPr>
            <a:picLocks noChangeAspect="1"/>
          </p:cNvPicPr>
          <p:nvPr/>
        </p:nvPicPr>
        <p:blipFill>
          <a:blip r:embed="rId4"/>
          <a:stretch>
            <a:fillRect/>
          </a:stretch>
        </p:blipFill>
        <p:spPr>
          <a:xfrm>
            <a:off x="752679" y="4994691"/>
            <a:ext cx="542591" cy="536494"/>
          </a:xfrm>
          <a:prstGeom prst="rect">
            <a:avLst/>
          </a:prstGeom>
        </p:spPr>
      </p:pic>
    </p:spTree>
    <p:extLst>
      <p:ext uri="{BB962C8B-B14F-4D97-AF65-F5344CB8AC3E}">
        <p14:creationId xmlns:p14="http://schemas.microsoft.com/office/powerpoint/2010/main" val="255591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01FB00-DD01-5044-84C7-192B31533133}"/>
              </a:ext>
            </a:extLst>
          </p:cNvPr>
          <p:cNvSpPr/>
          <p:nvPr/>
        </p:nvSpPr>
        <p:spPr>
          <a:xfrm>
            <a:off x="5439569" y="0"/>
            <a:ext cx="5439569"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FA3E84A9-2153-754E-8696-CD457FA091BD}"/>
              </a:ext>
            </a:extLst>
          </p:cNvPr>
          <p:cNvSpPr>
            <a:spLocks noGrp="1"/>
          </p:cNvSpPr>
          <p:nvPr>
            <p:ph type="title"/>
          </p:nvPr>
        </p:nvSpPr>
        <p:spPr/>
        <p:txBody>
          <a:bodyPr/>
          <a:lstStyle/>
          <a:p>
            <a:r>
              <a:rPr lang="da-DK" dirty="0"/>
              <a:t>Om spillet</a:t>
            </a:r>
          </a:p>
        </p:txBody>
      </p:sp>
      <p:sp>
        <p:nvSpPr>
          <p:cNvPr id="3" name="Pladsholder til tekst 2">
            <a:extLst>
              <a:ext uri="{FF2B5EF4-FFF2-40B4-BE49-F238E27FC236}">
                <a16:creationId xmlns:a16="http://schemas.microsoft.com/office/drawing/2014/main" id="{186B2EA3-85EC-F246-AF9E-797F1ADB5E41}"/>
              </a:ext>
            </a:extLst>
          </p:cNvPr>
          <p:cNvSpPr>
            <a:spLocks noGrp="1"/>
          </p:cNvSpPr>
          <p:nvPr>
            <p:ph idx="1"/>
          </p:nvPr>
        </p:nvSpPr>
        <p:spPr>
          <a:xfrm>
            <a:off x="542926" y="1295401"/>
            <a:ext cx="4769303" cy="4213224"/>
          </a:xfrm>
        </p:spPr>
        <p:txBody>
          <a:bodyPr/>
          <a:lstStyle/>
          <a:p>
            <a:r>
              <a:rPr lang="da-DK" sz="1100" b="1" dirty="0">
                <a:solidFill>
                  <a:schemeClr val="tx1"/>
                </a:solidFill>
              </a:rPr>
              <a:t>Udgangspunktet</a:t>
            </a:r>
          </a:p>
          <a:p>
            <a:r>
              <a:rPr lang="da-DK" sz="1100" dirty="0">
                <a:solidFill>
                  <a:schemeClr val="tx2"/>
                </a:solidFill>
              </a:rPr>
              <a:t>Beredskabspillet er en krisestyringsøvelse, som kan bruges til at afprøve, hvordan jeres beredskabs-/kriseledelse fungerer i en simuleret krisesituation.</a:t>
            </a:r>
          </a:p>
          <a:p>
            <a:r>
              <a:rPr lang="da-DK" sz="1100" dirty="0">
                <a:solidFill>
                  <a:schemeClr val="tx2"/>
                </a:solidFill>
              </a:rPr>
              <a:t>Det er en skrivebordsøvelse, hvor I kan øve de processer, som er en del af en krisesituation. F.eks. aktivering af beredskabet, aktivering af nødplaner, intern og ekstern kommunikation, og nedlukning af beredskabet.</a:t>
            </a:r>
          </a:p>
          <a:p>
            <a:r>
              <a:rPr lang="da-DK" sz="1100" dirty="0">
                <a:solidFill>
                  <a:schemeClr val="tx2"/>
                </a:solidFill>
              </a:rPr>
              <a:t>Spillet præsenterer jer for en hændelse, som forhindrer, at jeres forretningsprocesser kan gennemføres på normal vis. Og med udgangspunkt i jeres beredskabsplan skal I nu beslutte, hvordan I håndterer situationen.</a:t>
            </a:r>
          </a:p>
          <a:p>
            <a:r>
              <a:rPr lang="da-DK" sz="1100" dirty="0">
                <a:solidFill>
                  <a:schemeClr val="tx2"/>
                </a:solidFill>
              </a:rPr>
              <a:t>Udgangspunktet er jeres beredskab for hændelser, der påvirker jeres informationssikkerhed. Det forudsættes derfor, at I har en beredskabsplan for sådanne hændelser, og at den indeholder en beskrivelse af beredskabets organisering, roller og ansvar, kommunikationskanaler og organisering af kommunikationen, samt handleplaner</a:t>
            </a:r>
            <a:r>
              <a:rPr lang="da-DK" sz="1100" dirty="0" smtClean="0">
                <a:solidFill>
                  <a:schemeClr val="tx2"/>
                </a:solidFill>
              </a:rPr>
              <a:t>.</a:t>
            </a:r>
            <a:endParaRPr lang="da-DK" sz="1100" dirty="0">
              <a:solidFill>
                <a:schemeClr val="tx2"/>
              </a:solidFill>
            </a:endParaRPr>
          </a:p>
          <a:p>
            <a:endParaRPr lang="da-DK" dirty="0">
              <a:solidFill>
                <a:schemeClr val="tx2"/>
              </a:solidFill>
            </a:endParaRPr>
          </a:p>
        </p:txBody>
      </p:sp>
      <p:sp>
        <p:nvSpPr>
          <p:cNvPr id="5" name="Pladsholder til tekst 4">
            <a:extLst>
              <a:ext uri="{FF2B5EF4-FFF2-40B4-BE49-F238E27FC236}">
                <a16:creationId xmlns:a16="http://schemas.microsoft.com/office/drawing/2014/main" id="{08CFCB4B-CA22-DA4C-B921-8D6E4BC98BDE}"/>
              </a:ext>
            </a:extLst>
          </p:cNvPr>
          <p:cNvSpPr>
            <a:spLocks noGrp="1"/>
          </p:cNvSpPr>
          <p:nvPr>
            <p:ph type="body" sz="quarter" idx="4294967295"/>
          </p:nvPr>
        </p:nvSpPr>
        <p:spPr>
          <a:xfrm>
            <a:off x="5653234" y="1295401"/>
            <a:ext cx="4795838" cy="3889375"/>
          </a:xfrm>
        </p:spPr>
        <p:txBody>
          <a:bodyPr/>
          <a:lstStyle/>
          <a:p>
            <a:r>
              <a:rPr lang="da-DK" sz="1100" b="1" dirty="0">
                <a:solidFill>
                  <a:schemeClr val="tx1"/>
                </a:solidFill>
              </a:rPr>
              <a:t>Rammerne</a:t>
            </a:r>
          </a:p>
          <a:p>
            <a:r>
              <a:rPr lang="da-DK" sz="1100" dirty="0">
                <a:solidFill>
                  <a:schemeClr val="tx2"/>
                </a:solidFill>
              </a:rPr>
              <a:t>Øvelsen gennemføres som en skrivebordsøvelse. De fysiske rammer kan være et mødelokale, hvor der plads til at sætte diverse handlings- og indspilskort på væggen.</a:t>
            </a:r>
          </a:p>
          <a:p>
            <a:r>
              <a:rPr lang="da-DK" sz="1100" dirty="0">
                <a:solidFill>
                  <a:schemeClr val="tx2"/>
                </a:solidFill>
              </a:rPr>
              <a:t>Du skal regne med ca. 2 timer til at gennemføre øvelsen inkl. evaluering.</a:t>
            </a:r>
          </a:p>
          <a:p>
            <a:endParaRPr lang="da-DK" sz="1100" dirty="0">
              <a:solidFill>
                <a:schemeClr val="tx2"/>
              </a:solidFill>
            </a:endParaRPr>
          </a:p>
          <a:p>
            <a:r>
              <a:rPr lang="da-DK" sz="1100" dirty="0">
                <a:solidFill>
                  <a:schemeClr val="tx2"/>
                </a:solidFill>
              </a:rPr>
              <a:t>Forløbet er således:</a:t>
            </a:r>
          </a:p>
          <a:p>
            <a:pPr marL="285750" indent="-285750">
              <a:buFont typeface="Arial" panose="020B0604020202020204" pitchFamily="34" charset="0"/>
              <a:buChar char="•"/>
            </a:pPr>
            <a:r>
              <a:rPr lang="da-DK" sz="1100" dirty="0">
                <a:solidFill>
                  <a:schemeClr val="tx2"/>
                </a:solidFill>
              </a:rPr>
              <a:t>Indledning hvor du sætter rammen.</a:t>
            </a:r>
          </a:p>
          <a:p>
            <a:pPr marL="285750" indent="-285750">
              <a:buFont typeface="Arial" panose="020B0604020202020204" pitchFamily="34" charset="0"/>
              <a:buChar char="•"/>
            </a:pPr>
            <a:r>
              <a:rPr lang="da-DK" sz="1100" dirty="0">
                <a:solidFill>
                  <a:schemeClr val="tx2"/>
                </a:solidFill>
              </a:rPr>
              <a:t>Gennemførelse hvor deltagerne udspiller en krisesituation. </a:t>
            </a:r>
          </a:p>
          <a:p>
            <a:pPr marL="285750" indent="-285750">
              <a:buFont typeface="Arial" panose="020B0604020202020204" pitchFamily="34" charset="0"/>
              <a:buChar char="•"/>
            </a:pPr>
            <a:r>
              <a:rPr lang="da-DK" sz="1100" dirty="0">
                <a:solidFill>
                  <a:schemeClr val="tx2"/>
                </a:solidFill>
              </a:rPr>
              <a:t>Evaluering hvor I drøfter forløbet og aftaler evt. opfølgningspunkter.</a:t>
            </a:r>
          </a:p>
          <a:p>
            <a:endParaRPr lang="da-DK" sz="1428" dirty="0">
              <a:solidFill>
                <a:schemeClr val="tx2"/>
              </a:solidFill>
            </a:endParaRPr>
          </a:p>
          <a:p>
            <a:endParaRPr lang="da-DK" sz="1428" dirty="0">
              <a:solidFill>
                <a:schemeClr val="tx2"/>
              </a:solidFill>
            </a:endParaRPr>
          </a:p>
          <a:p>
            <a:endParaRPr lang="da-DK" dirty="0">
              <a:solidFill>
                <a:schemeClr val="tx2"/>
              </a:solidFill>
            </a:endParaRPr>
          </a:p>
        </p:txBody>
      </p:sp>
      <p:sp>
        <p:nvSpPr>
          <p:cNvPr id="4" name="Pladsholder til indhold 2">
            <a:extLst>
              <a:ext uri="{FF2B5EF4-FFF2-40B4-BE49-F238E27FC236}">
                <a16:creationId xmlns:a16="http://schemas.microsoft.com/office/drawing/2014/main" id="{73236CDA-95C9-9E44-8320-3FFBA81EC39F}"/>
              </a:ext>
            </a:extLst>
          </p:cNvPr>
          <p:cNvSpPr txBox="1">
            <a:spLocks/>
          </p:cNvSpPr>
          <p:nvPr/>
        </p:nvSpPr>
        <p:spPr>
          <a:xfrm>
            <a:off x="883931" y="1765175"/>
            <a:ext cx="3754449" cy="3553298"/>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071" dirty="0"/>
          </a:p>
          <a:p>
            <a:endParaRPr lang="da-DK" sz="1071" dirty="0"/>
          </a:p>
        </p:txBody>
      </p:sp>
      <p:sp>
        <p:nvSpPr>
          <p:cNvPr id="7" name="Pladsholder til indhold 2">
            <a:extLst>
              <a:ext uri="{FF2B5EF4-FFF2-40B4-BE49-F238E27FC236}">
                <a16:creationId xmlns:a16="http://schemas.microsoft.com/office/drawing/2014/main" id="{F17DB1C8-012E-B44A-9D9B-EE3115971ADD}"/>
              </a:ext>
            </a:extLst>
          </p:cNvPr>
          <p:cNvSpPr txBox="1">
            <a:spLocks/>
          </p:cNvSpPr>
          <p:nvPr/>
        </p:nvSpPr>
        <p:spPr>
          <a:xfrm>
            <a:off x="5439569" y="1765175"/>
            <a:ext cx="3754449" cy="3553298"/>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071" dirty="0"/>
          </a:p>
        </p:txBody>
      </p:sp>
    </p:spTree>
    <p:extLst>
      <p:ext uri="{BB962C8B-B14F-4D97-AF65-F5344CB8AC3E}">
        <p14:creationId xmlns:p14="http://schemas.microsoft.com/office/powerpoint/2010/main" val="158221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E84A9-2153-754E-8696-CD457FA091BD}"/>
              </a:ext>
            </a:extLst>
          </p:cNvPr>
          <p:cNvSpPr>
            <a:spLocks noGrp="1"/>
          </p:cNvSpPr>
          <p:nvPr>
            <p:ph type="title"/>
          </p:nvPr>
        </p:nvSpPr>
        <p:spPr/>
        <p:txBody>
          <a:bodyPr/>
          <a:lstStyle/>
          <a:p>
            <a:r>
              <a:rPr lang="da-DK" dirty="0"/>
              <a:t>Om spillet</a:t>
            </a:r>
          </a:p>
        </p:txBody>
      </p:sp>
      <p:sp>
        <p:nvSpPr>
          <p:cNvPr id="6" name="Pladsholder til tekst 5">
            <a:extLst>
              <a:ext uri="{FF2B5EF4-FFF2-40B4-BE49-F238E27FC236}">
                <a16:creationId xmlns:a16="http://schemas.microsoft.com/office/drawing/2014/main" id="{09DB7F9A-7FA0-BE46-B9E6-34EF76B65310}"/>
              </a:ext>
            </a:extLst>
          </p:cNvPr>
          <p:cNvSpPr>
            <a:spLocks noGrp="1"/>
          </p:cNvSpPr>
          <p:nvPr>
            <p:ph type="body" sz="quarter" idx="11"/>
          </p:nvPr>
        </p:nvSpPr>
        <p:spPr>
          <a:xfrm>
            <a:off x="542925" y="1187940"/>
            <a:ext cx="9793288" cy="4740420"/>
          </a:xfrm>
        </p:spPr>
        <p:txBody>
          <a:bodyPr/>
          <a:lstStyle/>
          <a:p>
            <a:r>
              <a:rPr lang="da-DK" sz="1100" b="1" dirty="0">
                <a:solidFill>
                  <a:schemeClr val="tx1"/>
                </a:solidFill>
              </a:rPr>
              <a:t>Formen</a:t>
            </a:r>
          </a:p>
          <a:p>
            <a:pPr>
              <a:lnSpc>
                <a:spcPct val="110000"/>
              </a:lnSpc>
            </a:pPr>
            <a:r>
              <a:rPr lang="da-DK" sz="1100" dirty="0"/>
              <a:t>Forløbet i hver af faserne styres af deltagerne, som med udgangspunkt i beredskabsplanen skal beslutte, hvordan de griber situationen an.</a:t>
            </a:r>
          </a:p>
          <a:p>
            <a:pPr>
              <a:lnSpc>
                <a:spcPct val="110000"/>
              </a:lnSpc>
            </a:pPr>
            <a:r>
              <a:rPr lang="da-DK" sz="1100" dirty="0"/>
              <a:t>Som i en virkelig situation er det i høj grad op til deltagerne og især beredskabslederen, hvordan det vil udvikle sig. Det er derfor også vigtigt, at de samme vilkår gælder under øvelsen.</a:t>
            </a:r>
          </a:p>
          <a:p>
            <a:pPr>
              <a:lnSpc>
                <a:spcPct val="110000"/>
              </a:lnSpc>
            </a:pPr>
            <a:r>
              <a:rPr lang="da-DK" sz="1100" dirty="0"/>
              <a:t>Du har dog som </a:t>
            </a:r>
            <a:r>
              <a:rPr lang="da-DK" sz="1100" dirty="0" err="1"/>
              <a:t>facilitator</a:t>
            </a:r>
            <a:r>
              <a:rPr lang="da-DK" sz="1100" dirty="0"/>
              <a:t> en styrende rolle ift., hvordan spillet skrider </a:t>
            </a:r>
            <a:r>
              <a:rPr lang="da-DK" sz="1100" dirty="0" smtClean="0"/>
              <a:t>fremad, og hvor stresset det er, </a:t>
            </a:r>
            <a:r>
              <a:rPr lang="da-DK" sz="1100" dirty="0"/>
              <a:t>da du bestemmer, hvornår </a:t>
            </a:r>
            <a:r>
              <a:rPr lang="da-DK" sz="1100" dirty="0" err="1"/>
              <a:t>indspilskortene</a:t>
            </a:r>
            <a:r>
              <a:rPr lang="da-DK" sz="1100" dirty="0"/>
              <a:t> med de forskellige faser skal uddeles</a:t>
            </a:r>
            <a:r>
              <a:rPr lang="da-DK" sz="1100" dirty="0" smtClean="0"/>
              <a:t>.</a:t>
            </a:r>
          </a:p>
          <a:p>
            <a:pPr>
              <a:lnSpc>
                <a:spcPct val="110000"/>
              </a:lnSpc>
            </a:pPr>
            <a:endParaRPr lang="da-DK" sz="1100" dirty="0"/>
          </a:p>
          <a:p>
            <a:pPr>
              <a:lnSpc>
                <a:spcPct val="110000"/>
              </a:lnSpc>
            </a:pPr>
            <a:r>
              <a:rPr lang="da-DK" sz="1100" b="1" dirty="0">
                <a:solidFill>
                  <a:schemeClr val="tx1"/>
                </a:solidFill>
              </a:rPr>
              <a:t>Deltagerne</a:t>
            </a:r>
            <a:endParaRPr lang="da-DK" sz="1100" dirty="0">
              <a:solidFill>
                <a:schemeClr val="tx1"/>
              </a:solidFill>
            </a:endParaRPr>
          </a:p>
          <a:p>
            <a:pPr>
              <a:lnSpc>
                <a:spcPct val="110000"/>
              </a:lnSpc>
            </a:pPr>
            <a:r>
              <a:rPr lang="da-DK" sz="1100" dirty="0"/>
              <a:t>Spildeltagerne er som udgangspunkt de deltagere, som repræsenterer de roller, der er defineret i beredskabsplanen - fx beredskabsleder, beredskabskoordinator, kommunikationsansvarlig, fagchef, it-chef og evt. </a:t>
            </a:r>
            <a:r>
              <a:rPr lang="da-DK" sz="1100" dirty="0" smtClean="0"/>
              <a:t>databeskyttelsesrådgiver (DPO).</a:t>
            </a:r>
            <a:endParaRPr lang="da-DK" sz="1100" dirty="0"/>
          </a:p>
          <a:p>
            <a:pPr>
              <a:lnSpc>
                <a:spcPct val="110000"/>
              </a:lnSpc>
            </a:pPr>
            <a:r>
              <a:rPr lang="da-DK" sz="1100" dirty="0"/>
              <a:t>Hvis man har en egentlig kriseledelse, kan den også aktiveres. Det må besluttes lokalt, hvilket niveau testen skal foregå på.</a:t>
            </a:r>
          </a:p>
          <a:p>
            <a:pPr>
              <a:lnSpc>
                <a:spcPct val="110000"/>
              </a:lnSpc>
            </a:pPr>
            <a:endParaRPr lang="da-DK" sz="1100" dirty="0"/>
          </a:p>
          <a:p>
            <a:r>
              <a:rPr lang="da-DK" sz="1100" b="1" dirty="0">
                <a:solidFill>
                  <a:schemeClr val="tx1"/>
                </a:solidFill>
              </a:rPr>
              <a:t>Spillets forskellige kort</a:t>
            </a:r>
          </a:p>
          <a:p>
            <a:r>
              <a:rPr lang="da-DK" sz="1100" dirty="0"/>
              <a:t>Øvelsen indeholder en række forskellige kort, som skal bruges undervejs.</a:t>
            </a:r>
          </a:p>
          <a:p>
            <a:r>
              <a:rPr lang="da-DK" sz="1100" b="1" dirty="0" err="1"/>
              <a:t>Casestory</a:t>
            </a:r>
            <a:r>
              <a:rPr lang="da-DK" sz="1100" dirty="0"/>
              <a:t> er en indledende beskrivelse af situationen, som deltagerne får udleveret.</a:t>
            </a:r>
          </a:p>
          <a:p>
            <a:r>
              <a:rPr lang="da-DK" sz="1100" b="1" dirty="0"/>
              <a:t>Rollekort </a:t>
            </a:r>
            <a:r>
              <a:rPr lang="da-DK" sz="1100" dirty="0"/>
              <a:t>er en beskrivelse af hver enkelt deltagers rolle og ansvar i beredskabsledelsen. </a:t>
            </a:r>
            <a:endParaRPr lang="da-DK" sz="1100" b="1" dirty="0"/>
          </a:p>
          <a:p>
            <a:r>
              <a:rPr lang="da-DK" sz="1100" b="1" dirty="0" err="1"/>
              <a:t>Indspilskort</a:t>
            </a:r>
            <a:r>
              <a:rPr lang="da-DK" sz="1100" b="1" dirty="0"/>
              <a:t>  </a:t>
            </a:r>
            <a:r>
              <a:rPr lang="da-DK" sz="1100" dirty="0"/>
              <a:t>er beskrivelser af følgehændelser, som </a:t>
            </a:r>
            <a:r>
              <a:rPr lang="da-DK" sz="1100" dirty="0" err="1"/>
              <a:t>facilitatoren</a:t>
            </a:r>
            <a:r>
              <a:rPr lang="da-DK" sz="1100" dirty="0"/>
              <a:t> udleverer undervejs i spillet. </a:t>
            </a:r>
            <a:endParaRPr lang="da-DK" sz="1100" dirty="0" smtClean="0"/>
          </a:p>
          <a:p>
            <a:r>
              <a:rPr lang="da-DK" sz="1100" b="1" dirty="0" smtClean="0"/>
              <a:t>Bombekort </a:t>
            </a:r>
            <a:r>
              <a:rPr lang="da-DK" sz="1100" dirty="0" smtClean="0"/>
              <a:t>findes til hver af faserne. De kan bruges til at stresse deltagerne yderligere, hvis det er ønskeligt. </a:t>
            </a:r>
            <a:r>
              <a:rPr lang="da-DK" sz="1100" dirty="0" err="1" smtClean="0"/>
              <a:t>Facilitator</a:t>
            </a:r>
            <a:r>
              <a:rPr lang="da-DK" sz="1100" dirty="0" smtClean="0"/>
              <a:t> beslutter, hvornår og om de skal spilles.</a:t>
            </a:r>
            <a:endParaRPr lang="da-DK" sz="1100" b="1" dirty="0"/>
          </a:p>
          <a:p>
            <a:r>
              <a:rPr lang="da-DK" sz="1100" b="1" dirty="0"/>
              <a:t>Handlingskort </a:t>
            </a:r>
            <a:r>
              <a:rPr lang="da-DK" sz="1100" dirty="0"/>
              <a:t> er tomme skabeloner, som deltagerne udfylder, hver gang de træffer en beslutning, der medfører en handling. Der er 3 faser i hver </a:t>
            </a:r>
            <a:r>
              <a:rPr lang="da-DK" sz="1100" dirty="0" err="1"/>
              <a:t>casestory</a:t>
            </a:r>
            <a:r>
              <a:rPr lang="da-DK" sz="1100" dirty="0"/>
              <a:t>, og handlingskortene har farver efter, hvilken fase forløbet er i.</a:t>
            </a:r>
          </a:p>
          <a:p>
            <a:endParaRPr lang="da-DK" sz="1100" dirty="0"/>
          </a:p>
          <a:p>
            <a:endParaRPr lang="da-DK" sz="1100" dirty="0"/>
          </a:p>
          <a:p>
            <a:endParaRPr lang="da-DK" sz="1100" dirty="0"/>
          </a:p>
          <a:p>
            <a:endParaRPr lang="da-DK" sz="1100" dirty="0"/>
          </a:p>
          <a:p>
            <a:endParaRPr lang="da-DK" sz="1100" dirty="0" smtClean="0"/>
          </a:p>
          <a:p>
            <a:endParaRPr lang="da-DK" sz="1100" dirty="0"/>
          </a:p>
          <a:p>
            <a:r>
              <a:rPr lang="da-DK" sz="1100" b="1" dirty="0" smtClean="0">
                <a:solidFill>
                  <a:schemeClr val="tx1"/>
                </a:solidFill>
              </a:rPr>
              <a:t>Materialer </a:t>
            </a:r>
            <a:r>
              <a:rPr lang="da-DK" sz="1100" b="1" dirty="0">
                <a:solidFill>
                  <a:schemeClr val="tx1"/>
                </a:solidFill>
              </a:rPr>
              <a:t>du bør sørge </a:t>
            </a:r>
            <a:r>
              <a:rPr lang="da-DK" sz="1100" b="1" dirty="0" smtClean="0">
                <a:solidFill>
                  <a:schemeClr val="tx1"/>
                </a:solidFill>
              </a:rPr>
              <a:t>for</a:t>
            </a:r>
            <a:endParaRPr lang="da-DK" sz="1100" dirty="0" smtClean="0"/>
          </a:p>
          <a:p>
            <a:pPr marL="171450" indent="-171450">
              <a:buFont typeface="Arial" panose="020B0604020202020204" pitchFamily="34" charset="0"/>
              <a:buChar char="•"/>
            </a:pPr>
            <a:r>
              <a:rPr lang="da-DK" sz="1100" dirty="0" smtClean="0"/>
              <a:t>Evt</a:t>
            </a:r>
            <a:r>
              <a:rPr lang="da-DK" sz="1100" dirty="0"/>
              <a:t>. </a:t>
            </a:r>
            <a:r>
              <a:rPr lang="da-DK" sz="1100" dirty="0" smtClean="0"/>
              <a:t>miniberedskabsplan fra sikkerdigital.dk </a:t>
            </a:r>
            <a:r>
              <a:rPr lang="da-DK" sz="1100" dirty="0"/>
              <a:t>til inspiration.</a:t>
            </a:r>
          </a:p>
          <a:p>
            <a:pPr marL="171450" indent="-171450">
              <a:buFont typeface="Arial" panose="020B0604020202020204" pitchFamily="34" charset="0"/>
              <a:buChar char="•"/>
            </a:pPr>
            <a:r>
              <a:rPr lang="da-DK" sz="1100" dirty="0" err="1"/>
              <a:t>Udprintet</a:t>
            </a:r>
            <a:r>
              <a:rPr lang="da-DK" sz="1100" dirty="0"/>
              <a:t> og evt. justeret </a:t>
            </a:r>
            <a:r>
              <a:rPr lang="da-DK" sz="1100" dirty="0" err="1"/>
              <a:t>casestory</a:t>
            </a:r>
            <a:r>
              <a:rPr lang="da-DK" sz="1100" dirty="0"/>
              <a:t>, rollekort og </a:t>
            </a:r>
            <a:r>
              <a:rPr lang="da-DK" sz="1100" dirty="0" err="1"/>
              <a:t>indspilskort</a:t>
            </a:r>
            <a:endParaRPr lang="da-DK" sz="1100" dirty="0"/>
          </a:p>
          <a:p>
            <a:pPr marL="171450" indent="-171450">
              <a:buFont typeface="Arial" panose="020B0604020202020204" pitchFamily="34" charset="0"/>
              <a:buChar char="•"/>
            </a:pPr>
            <a:r>
              <a:rPr lang="da-DK" sz="1100" dirty="0" err="1"/>
              <a:t>Udprintede</a:t>
            </a:r>
            <a:r>
              <a:rPr lang="da-DK" sz="1100" dirty="0"/>
              <a:t> handlingskort (hellere for mange end for </a:t>
            </a:r>
            <a:r>
              <a:rPr lang="da-DK" sz="1100" dirty="0" smtClean="0"/>
              <a:t>få!)</a:t>
            </a:r>
            <a:endParaRPr lang="da-DK" sz="1100" dirty="0"/>
          </a:p>
          <a:p>
            <a:pPr marL="171450" indent="-171450">
              <a:buFont typeface="Arial" panose="020B0604020202020204" pitchFamily="34" charset="0"/>
              <a:buChar char="•"/>
            </a:pPr>
            <a:r>
              <a:rPr lang="da-DK" sz="1100" dirty="0"/>
              <a:t>Skriveredskaber</a:t>
            </a:r>
          </a:p>
          <a:p>
            <a:pPr marL="171450" indent="-171450">
              <a:buFont typeface="Arial" panose="020B0604020202020204" pitchFamily="34" charset="0"/>
              <a:buChar char="•"/>
            </a:pPr>
            <a:r>
              <a:rPr lang="da-DK" sz="1100" dirty="0"/>
              <a:t>Klæbemasse (”elefantsnot”) til at sætte kort på væg</a:t>
            </a:r>
          </a:p>
          <a:p>
            <a:endParaRPr lang="da-DK" sz="1100" dirty="0"/>
          </a:p>
          <a:p>
            <a:endParaRPr lang="da-DK" sz="1100" b="1" dirty="0"/>
          </a:p>
          <a:p>
            <a:endParaRPr lang="da-DK" sz="1100" b="1" dirty="0"/>
          </a:p>
          <a:p>
            <a:endParaRPr lang="da-DK" sz="1100" b="1" dirty="0"/>
          </a:p>
          <a:p>
            <a:endParaRPr lang="da-DK" sz="1100" dirty="0"/>
          </a:p>
          <a:p>
            <a:endParaRPr lang="da-DK" sz="1100" dirty="0"/>
          </a:p>
          <a:p>
            <a:endParaRPr lang="da-DK" sz="1100" dirty="0"/>
          </a:p>
          <a:p>
            <a:endParaRPr lang="da-DK" sz="1100" dirty="0"/>
          </a:p>
          <a:p>
            <a:pPr>
              <a:lnSpc>
                <a:spcPct val="110000"/>
              </a:lnSpc>
            </a:pPr>
            <a:endParaRPr lang="da-DK" sz="1100" dirty="0"/>
          </a:p>
          <a:p>
            <a:endParaRPr lang="da-DK" sz="1100" dirty="0"/>
          </a:p>
          <a:p>
            <a:endParaRPr lang="da-DK" sz="1100" dirty="0"/>
          </a:p>
        </p:txBody>
      </p:sp>
      <p:sp>
        <p:nvSpPr>
          <p:cNvPr id="5" name="Pladsholder til indhold 2">
            <a:extLst>
              <a:ext uri="{FF2B5EF4-FFF2-40B4-BE49-F238E27FC236}">
                <a16:creationId xmlns:a16="http://schemas.microsoft.com/office/drawing/2014/main" id="{DD0B2328-250F-8043-B00D-32A948CAC166}"/>
              </a:ext>
            </a:extLst>
          </p:cNvPr>
          <p:cNvSpPr txBox="1">
            <a:spLocks/>
          </p:cNvSpPr>
          <p:nvPr/>
        </p:nvSpPr>
        <p:spPr>
          <a:xfrm>
            <a:off x="7001276" y="1156058"/>
            <a:ext cx="2744361" cy="402868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071" dirty="0"/>
          </a:p>
        </p:txBody>
      </p:sp>
    </p:spTree>
    <p:extLst>
      <p:ext uri="{BB962C8B-B14F-4D97-AF65-F5344CB8AC3E}">
        <p14:creationId xmlns:p14="http://schemas.microsoft.com/office/powerpoint/2010/main" val="2478008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Justering af spillet</a:t>
            </a:r>
            <a:endParaRPr lang="da-DK" dirty="0"/>
          </a:p>
        </p:txBody>
      </p:sp>
      <p:sp>
        <p:nvSpPr>
          <p:cNvPr id="3" name="Pladsholder til tekst 2"/>
          <p:cNvSpPr>
            <a:spLocks noGrp="1"/>
          </p:cNvSpPr>
          <p:nvPr>
            <p:ph type="body" sz="quarter" idx="11"/>
          </p:nvPr>
        </p:nvSpPr>
        <p:spPr/>
        <p:txBody>
          <a:bodyPr/>
          <a:lstStyle/>
          <a:p>
            <a:r>
              <a:rPr lang="da-DK" sz="1100" b="1" dirty="0" smtClean="0">
                <a:solidFill>
                  <a:schemeClr val="tx1"/>
                </a:solidFill>
              </a:rPr>
              <a:t>Roller i spillet</a:t>
            </a:r>
          </a:p>
          <a:p>
            <a:r>
              <a:rPr lang="da-DK" sz="1100" dirty="0" smtClean="0"/>
              <a:t>Vær opmærksom på, om der er roller, der mangler/er overflødige/skal rettes til i forhold til jeres organisering. Fx har nogle myndigheder meget direkte borgerkontakt, eller står for drift af  egen it, hvorfor rollen som </a:t>
            </a:r>
            <a:r>
              <a:rPr lang="da-DK" sz="1100" dirty="0" err="1" smtClean="0"/>
              <a:t>helpdesk</a:t>
            </a:r>
            <a:r>
              <a:rPr lang="da-DK" sz="1100" dirty="0" smtClean="0"/>
              <a:t>/</a:t>
            </a:r>
            <a:r>
              <a:rPr lang="da-DK" sz="1100" dirty="0" err="1" smtClean="0"/>
              <a:t>servicedesk</a:t>
            </a:r>
            <a:r>
              <a:rPr lang="da-DK" sz="1100" dirty="0" smtClean="0"/>
              <a:t> kan være relevant.</a:t>
            </a:r>
          </a:p>
          <a:p>
            <a:r>
              <a:rPr lang="da-DK" sz="1100" dirty="0" smtClean="0"/>
              <a:t>En deltager kan godt have flere roller i spillet, men enkelte roller kan også tages ud eller justeres. Det er op til dig at vurdere. Husk også at undersøge, om der skal justeres i </a:t>
            </a:r>
            <a:r>
              <a:rPr lang="da-DK" sz="1100" dirty="0" err="1" smtClean="0"/>
              <a:t>indspilskort</a:t>
            </a:r>
            <a:r>
              <a:rPr lang="da-DK" sz="1100" dirty="0" smtClean="0"/>
              <a:t>, hvis rollebeskrivelser justeres. I ovenstående eksempel med </a:t>
            </a:r>
            <a:r>
              <a:rPr lang="da-DK" sz="1100" dirty="0" err="1" smtClean="0"/>
              <a:t>helpdesk</a:t>
            </a:r>
            <a:r>
              <a:rPr lang="da-DK" sz="1100" dirty="0" smtClean="0"/>
              <a:t>, kan det fx være relevant at tilføje på et </a:t>
            </a:r>
            <a:r>
              <a:rPr lang="da-DK" sz="1100" dirty="0" err="1" smtClean="0"/>
              <a:t>indspilskort</a:t>
            </a:r>
            <a:r>
              <a:rPr lang="da-DK" sz="1100" dirty="0" smtClean="0"/>
              <a:t>, at </a:t>
            </a:r>
            <a:r>
              <a:rPr lang="da-DK" sz="1100" dirty="0" err="1" smtClean="0"/>
              <a:t>helpdesk</a:t>
            </a:r>
            <a:r>
              <a:rPr lang="da-DK" sz="1100" dirty="0" smtClean="0"/>
              <a:t> har fået x antal henvendelser, eller at </a:t>
            </a:r>
            <a:r>
              <a:rPr lang="da-DK" sz="1100" dirty="0" err="1" smtClean="0"/>
              <a:t>helpdesk</a:t>
            </a:r>
            <a:r>
              <a:rPr lang="da-DK" sz="1100" dirty="0" smtClean="0"/>
              <a:t> efterspørger retningslinjer for at håndtere henvendelser.</a:t>
            </a:r>
          </a:p>
          <a:p>
            <a:endParaRPr lang="da-DK" sz="1100" dirty="0"/>
          </a:p>
          <a:p>
            <a:endParaRPr lang="da-DK" sz="1100" dirty="0" smtClean="0"/>
          </a:p>
          <a:p>
            <a:endParaRPr lang="da-DK" sz="1100" dirty="0"/>
          </a:p>
          <a:p>
            <a:endParaRPr lang="da-DK" sz="1100" b="1" dirty="0" smtClean="0">
              <a:solidFill>
                <a:schemeClr val="tx1"/>
              </a:solidFill>
            </a:endParaRPr>
          </a:p>
          <a:p>
            <a:r>
              <a:rPr lang="da-DK" sz="1100" b="1" dirty="0" err="1" smtClean="0">
                <a:solidFill>
                  <a:schemeClr val="tx1"/>
                </a:solidFill>
              </a:rPr>
              <a:t>Casestory</a:t>
            </a:r>
            <a:r>
              <a:rPr lang="da-DK" sz="1100" b="1" dirty="0" smtClean="0">
                <a:solidFill>
                  <a:schemeClr val="tx1"/>
                </a:solidFill>
              </a:rPr>
              <a:t> og </a:t>
            </a:r>
            <a:r>
              <a:rPr lang="da-DK" sz="1100" b="1" dirty="0" err="1">
                <a:solidFill>
                  <a:schemeClr val="tx1"/>
                </a:solidFill>
              </a:rPr>
              <a:t>i</a:t>
            </a:r>
            <a:r>
              <a:rPr lang="da-DK" sz="1100" b="1" dirty="0" err="1" smtClean="0">
                <a:solidFill>
                  <a:schemeClr val="tx1"/>
                </a:solidFill>
              </a:rPr>
              <a:t>ndspilskort</a:t>
            </a:r>
            <a:endParaRPr lang="da-DK" sz="1100" b="1" dirty="0" smtClean="0">
              <a:solidFill>
                <a:schemeClr val="tx1"/>
              </a:solidFill>
            </a:endParaRPr>
          </a:p>
          <a:p>
            <a:r>
              <a:rPr lang="da-DK" sz="1100" dirty="0" smtClean="0"/>
              <a:t>Sørg for at læse </a:t>
            </a:r>
            <a:r>
              <a:rPr lang="da-DK" sz="1100" dirty="0" err="1" smtClean="0"/>
              <a:t>casestory</a:t>
            </a:r>
            <a:r>
              <a:rPr lang="da-DK" sz="1100" dirty="0" smtClean="0"/>
              <a:t> grundigt igennem for at vurdere, om det er en realistisk case for jeres myndighed. Fx kan det for nogen være relevant at skrive en leverandørs rolle mere frem i en </a:t>
            </a:r>
            <a:r>
              <a:rPr lang="da-DK" sz="1100" dirty="0" err="1" smtClean="0"/>
              <a:t>casestory</a:t>
            </a:r>
            <a:r>
              <a:rPr lang="da-DK" sz="1100" dirty="0" smtClean="0"/>
              <a:t>. Det kan også være relevant, at inddrage et system, som er særlig kritisk for jeres myndighed. Husk at justere </a:t>
            </a:r>
            <a:r>
              <a:rPr lang="da-DK" sz="1100" dirty="0" err="1" smtClean="0"/>
              <a:t>indspilskortene</a:t>
            </a:r>
            <a:r>
              <a:rPr lang="da-DK" sz="1100" dirty="0" smtClean="0"/>
              <a:t> hvis </a:t>
            </a:r>
            <a:r>
              <a:rPr lang="da-DK" sz="1100" dirty="0" err="1" smtClean="0"/>
              <a:t>casestory</a:t>
            </a:r>
            <a:r>
              <a:rPr lang="da-DK" sz="1100" dirty="0" smtClean="0"/>
              <a:t> justeres. Sørg også for at vurdere, om hændelserne på </a:t>
            </a:r>
            <a:r>
              <a:rPr lang="da-DK" sz="1100" dirty="0" err="1" smtClean="0"/>
              <a:t>indspilskortene</a:t>
            </a:r>
            <a:r>
              <a:rPr lang="da-DK" sz="1100" dirty="0" smtClean="0"/>
              <a:t> er realistiske i forhold til jeres kontekst.</a:t>
            </a:r>
          </a:p>
          <a:p>
            <a:endParaRPr lang="da-DK" sz="1100" dirty="0" smtClean="0"/>
          </a:p>
          <a:p>
            <a:r>
              <a:rPr lang="da-DK" sz="1100" b="1" dirty="0" smtClean="0">
                <a:solidFill>
                  <a:schemeClr val="tx1"/>
                </a:solidFill>
              </a:rPr>
              <a:t>Konsekvenser i indspil</a:t>
            </a:r>
          </a:p>
          <a:p>
            <a:r>
              <a:rPr lang="da-DK" sz="1100" dirty="0" smtClean="0"/>
              <a:t>Det kan være motiverende for deltagerne, hvis der på </a:t>
            </a:r>
            <a:r>
              <a:rPr lang="da-DK" sz="1100" dirty="0" err="1" smtClean="0"/>
              <a:t>indspilskortene</a:t>
            </a:r>
            <a:r>
              <a:rPr lang="da-DK" sz="1100" dirty="0" smtClean="0"/>
              <a:t> kan beskrives nogle konkrete konsekvenser af den specifikke hændelse. Det kunne fx være konkrete økonomiske tab eller eksempler på tab af tillid.</a:t>
            </a:r>
          </a:p>
          <a:p>
            <a:endParaRPr lang="da-DK" sz="1100" dirty="0"/>
          </a:p>
          <a:p>
            <a:endParaRPr lang="da-DK" sz="1100" dirty="0" smtClean="0"/>
          </a:p>
          <a:p>
            <a:r>
              <a:rPr lang="da-DK" sz="1100" b="1" dirty="0" smtClean="0">
                <a:solidFill>
                  <a:schemeClr val="tx1"/>
                </a:solidFill>
              </a:rPr>
              <a:t>Tidshorisonter</a:t>
            </a:r>
            <a:r>
              <a:rPr lang="da-DK" sz="1100" dirty="0" smtClean="0"/>
              <a:t> </a:t>
            </a:r>
          </a:p>
          <a:p>
            <a:r>
              <a:rPr lang="da-DK" sz="1100" dirty="0" smtClean="0"/>
              <a:t>Nogle myndigheders beredskab er også bygget op omkring tidshorisonter som fx acceptable nedetider. Det kan også være en måde at gøre scenariet mere kritisk og virkelighedsnært på. Tidshorisonten kan være afgørende for deltagernes handlinger. Derfor kan det være relevant for jer at indsætte denne type tidshorisonter i visse </a:t>
            </a:r>
            <a:r>
              <a:rPr lang="da-DK" sz="1100" dirty="0" err="1" smtClean="0"/>
              <a:t>indspilskort</a:t>
            </a:r>
            <a:r>
              <a:rPr lang="da-DK" sz="1100" dirty="0" smtClean="0"/>
              <a:t>.</a:t>
            </a:r>
          </a:p>
          <a:p>
            <a:endParaRPr lang="da-DK" sz="1100" dirty="0"/>
          </a:p>
          <a:p>
            <a:endParaRPr lang="da-DK" sz="1100" dirty="0" smtClean="0"/>
          </a:p>
          <a:p>
            <a:endParaRPr lang="da-DK" sz="1100" dirty="0"/>
          </a:p>
        </p:txBody>
      </p:sp>
      <p:pic>
        <p:nvPicPr>
          <p:cNvPr id="4" name="Picture 2" descr="Person Holding Blue Sticky Notes">
            <a:extLst>
              <a:ext uri="{FF2B5EF4-FFF2-40B4-BE49-F238E27FC236}">
                <a16:creationId xmlns:a16="http://schemas.microsoft.com/office/drawing/2014/main" id="{3470C6B7-4A2A-4C67-B37A-ED8B221FD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933" t="8500" r="6815" b="6596"/>
          <a:stretch/>
        </p:blipFill>
        <p:spPr bwMode="auto">
          <a:xfrm>
            <a:off x="8034761" y="3322368"/>
            <a:ext cx="3342143" cy="334214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47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AD8F861-3A34-FD4E-A893-3702C6CE516D}"/>
              </a:ext>
            </a:extLst>
          </p:cNvPr>
          <p:cNvGraphicFramePr/>
          <p:nvPr>
            <p:extLst>
              <p:ext uri="{D42A27DB-BD31-4B8C-83A1-F6EECF244321}">
                <p14:modId xmlns:p14="http://schemas.microsoft.com/office/powerpoint/2010/main" val="1494949446"/>
              </p:ext>
            </p:extLst>
          </p:nvPr>
        </p:nvGraphicFramePr>
        <p:xfrm>
          <a:off x="542925" y="1212919"/>
          <a:ext cx="7252758" cy="4835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34079AE1-1368-7A43-A439-A6AB163D7AF8}"/>
              </a:ext>
            </a:extLst>
          </p:cNvPr>
          <p:cNvSpPr>
            <a:spLocks noGrp="1"/>
          </p:cNvSpPr>
          <p:nvPr>
            <p:ph type="title"/>
          </p:nvPr>
        </p:nvSpPr>
        <p:spPr/>
        <p:txBody>
          <a:bodyPr/>
          <a:lstStyle/>
          <a:p>
            <a:r>
              <a:rPr lang="da-DK" dirty="0"/>
              <a:t>Faserne</a:t>
            </a:r>
          </a:p>
        </p:txBody>
      </p:sp>
      <p:sp>
        <p:nvSpPr>
          <p:cNvPr id="3" name="Pladsholder til tekst 2">
            <a:extLst>
              <a:ext uri="{FF2B5EF4-FFF2-40B4-BE49-F238E27FC236}">
                <a16:creationId xmlns:a16="http://schemas.microsoft.com/office/drawing/2014/main" id="{BA55FD4E-356C-CB43-B77B-79C988BC3E23}"/>
              </a:ext>
            </a:extLst>
          </p:cNvPr>
          <p:cNvSpPr>
            <a:spLocks noGrp="1"/>
          </p:cNvSpPr>
          <p:nvPr>
            <p:ph type="body" sz="quarter" idx="11"/>
          </p:nvPr>
        </p:nvSpPr>
        <p:spPr>
          <a:xfrm>
            <a:off x="542925" y="1487238"/>
            <a:ext cx="9793288" cy="1286441"/>
          </a:xfrm>
        </p:spPr>
        <p:txBody>
          <a:bodyPr/>
          <a:lstStyle/>
          <a:p>
            <a:r>
              <a:rPr lang="da-DK" sz="1100" dirty="0"/>
              <a:t>Der er tre faser i gennemførelsen af spillet, og det er din opgave at styre, hvornår skiftet mellem de enkelte faser sker.  En fase bør ikke vare længere end 20-25 minutter i spillet.</a:t>
            </a:r>
          </a:p>
          <a:p>
            <a:endParaRPr lang="da-DK" sz="1100" dirty="0"/>
          </a:p>
          <a:p>
            <a:endParaRPr lang="da-DK" sz="1100" dirty="0" smtClean="0"/>
          </a:p>
          <a:p>
            <a:r>
              <a:rPr lang="da-DK" sz="1100" dirty="0" smtClean="0"/>
              <a:t>Du </a:t>
            </a:r>
            <a:r>
              <a:rPr lang="da-DK" sz="1100" dirty="0"/>
              <a:t>bør introducere faserne for deltagerne, og du bør også markere tydeligt undervejs, hvornår I skifter til en anden fase. Du kan i høj grad styre dette med </a:t>
            </a:r>
            <a:r>
              <a:rPr lang="da-DK" sz="1100" dirty="0" err="1"/>
              <a:t>indspilskortene</a:t>
            </a:r>
            <a:r>
              <a:rPr lang="da-DK" sz="1100" dirty="0"/>
              <a:t>, som er designet til de enkelte faser.</a:t>
            </a:r>
          </a:p>
          <a:p>
            <a:endParaRPr lang="da-DK" dirty="0"/>
          </a:p>
        </p:txBody>
      </p:sp>
    </p:spTree>
    <p:extLst>
      <p:ext uri="{BB962C8B-B14F-4D97-AF65-F5344CB8AC3E}">
        <p14:creationId xmlns:p14="http://schemas.microsoft.com/office/powerpoint/2010/main" val="427826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E84A9-2153-754E-8696-CD457FA091BD}"/>
              </a:ext>
            </a:extLst>
          </p:cNvPr>
          <p:cNvSpPr>
            <a:spLocks noGrp="1"/>
          </p:cNvSpPr>
          <p:nvPr>
            <p:ph type="title"/>
          </p:nvPr>
        </p:nvSpPr>
        <p:spPr/>
        <p:txBody>
          <a:bodyPr/>
          <a:lstStyle/>
          <a:p>
            <a:r>
              <a:rPr lang="da-DK" dirty="0"/>
              <a:t>Særlige roller</a:t>
            </a:r>
          </a:p>
        </p:txBody>
      </p:sp>
      <p:sp>
        <p:nvSpPr>
          <p:cNvPr id="3" name="Pladsholder til tekst 2">
            <a:extLst>
              <a:ext uri="{FF2B5EF4-FFF2-40B4-BE49-F238E27FC236}">
                <a16:creationId xmlns:a16="http://schemas.microsoft.com/office/drawing/2014/main" id="{8D931273-E7FD-C94F-B823-0D7E79AED4E2}"/>
              </a:ext>
            </a:extLst>
          </p:cNvPr>
          <p:cNvSpPr>
            <a:spLocks noGrp="1"/>
          </p:cNvSpPr>
          <p:nvPr>
            <p:ph type="body" sz="quarter" idx="11"/>
          </p:nvPr>
        </p:nvSpPr>
        <p:spPr>
          <a:xfrm>
            <a:off x="542925" y="1317085"/>
            <a:ext cx="8022342" cy="4024535"/>
          </a:xfrm>
        </p:spPr>
        <p:txBody>
          <a:bodyPr numCol="2"/>
          <a:lstStyle/>
          <a:p>
            <a:r>
              <a:rPr lang="da-DK" sz="1100" b="1" dirty="0" err="1">
                <a:solidFill>
                  <a:schemeClr val="tx1"/>
                </a:solidFill>
              </a:rPr>
              <a:t>Facilitatoren</a:t>
            </a:r>
            <a:endParaRPr lang="da-DK" sz="1100" dirty="0">
              <a:solidFill>
                <a:schemeClr val="tx1"/>
              </a:solidFill>
            </a:endParaRPr>
          </a:p>
          <a:p>
            <a:r>
              <a:rPr lang="da-DK" sz="1100" dirty="0"/>
              <a:t>Som </a:t>
            </a:r>
            <a:r>
              <a:rPr lang="da-DK" sz="1100" dirty="0" err="1"/>
              <a:t>facilitator</a:t>
            </a:r>
            <a:r>
              <a:rPr lang="da-DK" sz="1100" dirty="0"/>
              <a:t> er det din opgave at </a:t>
            </a:r>
            <a:r>
              <a:rPr lang="da-DK" sz="1100" dirty="0" smtClean="0"/>
              <a:t>1) sætte </a:t>
            </a:r>
            <a:r>
              <a:rPr lang="da-DK" sz="1100" dirty="0"/>
              <a:t>rammen for spillet over for deltagerne, </a:t>
            </a:r>
            <a:r>
              <a:rPr lang="da-DK" sz="1100" dirty="0" smtClean="0"/>
              <a:t>2) sætte </a:t>
            </a:r>
            <a:r>
              <a:rPr lang="da-DK" sz="1100" dirty="0"/>
              <a:t>det i gang, </a:t>
            </a:r>
            <a:r>
              <a:rPr lang="da-DK" sz="1100" dirty="0" smtClean="0"/>
              <a:t>3) styre </a:t>
            </a:r>
            <a:r>
              <a:rPr lang="da-DK" sz="1100" dirty="0"/>
              <a:t>spillet og </a:t>
            </a:r>
            <a:r>
              <a:rPr lang="da-DK" sz="1100" dirty="0" smtClean="0"/>
              <a:t>4) stå </a:t>
            </a:r>
            <a:r>
              <a:rPr lang="da-DK" sz="1100" dirty="0"/>
              <a:t>for evalueringen. Denne evaluering er en helt afgørende del af spillet, da det er her, at I som organisation bliver bevidste om evt. mangler eller usikkerheder ift. jeres beredskabsorganisering</a:t>
            </a:r>
            <a:r>
              <a:rPr lang="da-DK" sz="1100" dirty="0" smtClean="0"/>
              <a:t>. Det er vigtigt, at du udfordrer deltagerne med kritiske spørgsmål i evalueringen. Det kan fx være lettere sagt end gjort at ”mødes og forstå omfanget” i starten af spillet. Spørg fx til om det er klart for alle, hvor man mødes, hvem der indkalder, hvad man skal drøfte først etc.</a:t>
            </a:r>
            <a:endParaRPr lang="da-DK" sz="1100" dirty="0"/>
          </a:p>
          <a:p>
            <a:r>
              <a:rPr lang="da-DK" sz="1100" dirty="0"/>
              <a:t>I spillet gøres </a:t>
            </a:r>
            <a:r>
              <a:rPr lang="da-DK" sz="1100" dirty="0" smtClean="0"/>
              <a:t>det </a:t>
            </a:r>
            <a:r>
              <a:rPr lang="da-DK" sz="1100" dirty="0"/>
              <a:t>i praksis ved, at alle kort sættes på en væg. Kortene skal være i nogenlunde kronologisk rækkefølge og være inddelt i de tre faser. Handlingskortene, der sættes på væggen eller tavlen, er således også markeret med forskellige faser. Kortene udgør dermed en hændelseslog, som den efterfølgende evaluering kan tage udgangspunkt i</a:t>
            </a:r>
            <a:r>
              <a:rPr lang="da-DK" sz="1100" dirty="0" smtClean="0"/>
              <a:t>. I kan overveje at skriv tidsangivelser på handlingskortene, så det er lettere at overskue ”loggen”. </a:t>
            </a:r>
          </a:p>
          <a:p>
            <a:endParaRPr lang="da-DK" sz="1100" dirty="0"/>
          </a:p>
          <a:p>
            <a:endParaRPr lang="da-DK" sz="1100" dirty="0" smtClean="0"/>
          </a:p>
          <a:p>
            <a:r>
              <a:rPr lang="da-DK" sz="1100" b="1" dirty="0" smtClean="0">
                <a:solidFill>
                  <a:schemeClr val="tx1"/>
                </a:solidFill>
              </a:rPr>
              <a:t>Logfører / Sekretær</a:t>
            </a:r>
          </a:p>
          <a:p>
            <a:r>
              <a:rPr lang="da-DK" sz="1100" dirty="0" smtClean="0"/>
              <a:t>En </a:t>
            </a:r>
            <a:r>
              <a:rPr lang="da-DK" sz="1100" dirty="0"/>
              <a:t>væsentlig funktion under en krise er at lave en </a:t>
            </a:r>
            <a:r>
              <a:rPr lang="da-DK" sz="1100" dirty="0" smtClean="0"/>
              <a:t>hændelseslog fra start. </a:t>
            </a:r>
            <a:r>
              <a:rPr lang="da-DK" sz="1100" dirty="0"/>
              <a:t>Denne opgave udføres typisk af en logfører, sekretær, beredskabskoordinator el.lign.</a:t>
            </a:r>
          </a:p>
          <a:p>
            <a:r>
              <a:rPr lang="da-DK" sz="1100" dirty="0"/>
              <a:t>I spillet gøres det i praksis ved, at alle kort sættes på en væg i nogenlunde kronologisk rækkefølge inddelt i de tre faser. Kortene på væggen bliver således en hændelseslog, som den efterfølgende evaluering kan tage udgangspunkt i</a:t>
            </a:r>
            <a:r>
              <a:rPr lang="da-DK" sz="1100" dirty="0" smtClean="0"/>
              <a:t>. Rollen som logfører/sekretær er også tilgængelig blandt rollebeskrivelserne, hvis I gerne vil være sikre på at få alle observationer med.</a:t>
            </a:r>
            <a:endParaRPr lang="da-DK" sz="1100" dirty="0"/>
          </a:p>
          <a:p>
            <a:endParaRPr lang="da-DK" sz="1100" dirty="0"/>
          </a:p>
          <a:p>
            <a:endParaRPr lang="da-DK" sz="1100" dirty="0"/>
          </a:p>
          <a:p>
            <a:endParaRPr lang="da-DK" sz="1100" dirty="0"/>
          </a:p>
          <a:p>
            <a:endParaRPr lang="da-DK" dirty="0"/>
          </a:p>
          <a:p>
            <a:endParaRPr lang="da-DK" dirty="0"/>
          </a:p>
          <a:p>
            <a:endParaRPr lang="da-DK" dirty="0"/>
          </a:p>
          <a:p>
            <a:endParaRPr lang="da-DK" dirty="0"/>
          </a:p>
        </p:txBody>
      </p:sp>
      <p:sp>
        <p:nvSpPr>
          <p:cNvPr id="7" name="Pladsholder til indhold 2">
            <a:extLst>
              <a:ext uri="{FF2B5EF4-FFF2-40B4-BE49-F238E27FC236}">
                <a16:creationId xmlns:a16="http://schemas.microsoft.com/office/drawing/2014/main" id="{F17DB1C8-012E-B44A-9D9B-EE3115971ADD}"/>
              </a:ext>
            </a:extLst>
          </p:cNvPr>
          <p:cNvSpPr txBox="1">
            <a:spLocks/>
          </p:cNvSpPr>
          <p:nvPr/>
        </p:nvSpPr>
        <p:spPr>
          <a:xfrm>
            <a:off x="4215418" y="1878003"/>
            <a:ext cx="3141676" cy="2619397"/>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071" dirty="0"/>
          </a:p>
        </p:txBody>
      </p:sp>
      <p:sp>
        <p:nvSpPr>
          <p:cNvPr id="5" name="Pladsholder til indhold 2">
            <a:extLst>
              <a:ext uri="{FF2B5EF4-FFF2-40B4-BE49-F238E27FC236}">
                <a16:creationId xmlns:a16="http://schemas.microsoft.com/office/drawing/2014/main" id="{6DE5E407-4BCD-3445-BAE9-0BC1D0A6F443}"/>
              </a:ext>
            </a:extLst>
          </p:cNvPr>
          <p:cNvSpPr txBox="1">
            <a:spLocks/>
          </p:cNvSpPr>
          <p:nvPr/>
        </p:nvSpPr>
        <p:spPr>
          <a:xfrm>
            <a:off x="747941" y="1878004"/>
            <a:ext cx="2958175" cy="3332335"/>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071" dirty="0"/>
          </a:p>
        </p:txBody>
      </p:sp>
      <p:pic>
        <p:nvPicPr>
          <p:cNvPr id="8" name="Picture 2" descr="Person Writing on the Notebook">
            <a:extLst>
              <a:ext uri="{FF2B5EF4-FFF2-40B4-BE49-F238E27FC236}">
                <a16:creationId xmlns:a16="http://schemas.microsoft.com/office/drawing/2014/main" id="{14F83FA7-0DFE-46AF-AF29-BE8FF0B433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70" r="16670"/>
          <a:stretch/>
        </p:blipFill>
        <p:spPr bwMode="auto">
          <a:xfrm>
            <a:off x="7928081" y="3385302"/>
            <a:ext cx="3342143" cy="334214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1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3CE43-547D-8F41-A45D-971BB8ABF11B}"/>
              </a:ext>
            </a:extLst>
          </p:cNvPr>
          <p:cNvSpPr>
            <a:spLocks noGrp="1"/>
          </p:cNvSpPr>
          <p:nvPr>
            <p:ph type="title"/>
          </p:nvPr>
        </p:nvSpPr>
        <p:spPr/>
        <p:txBody>
          <a:bodyPr/>
          <a:lstStyle/>
          <a:p>
            <a:r>
              <a:rPr lang="da-DK" dirty="0"/>
              <a:t>Indledning</a:t>
            </a:r>
          </a:p>
        </p:txBody>
      </p:sp>
      <p:sp>
        <p:nvSpPr>
          <p:cNvPr id="3" name="Pladsholder til tekst 2">
            <a:extLst>
              <a:ext uri="{FF2B5EF4-FFF2-40B4-BE49-F238E27FC236}">
                <a16:creationId xmlns:a16="http://schemas.microsoft.com/office/drawing/2014/main" id="{A6D8C96E-7108-C648-91DB-3A1FA608D482}"/>
              </a:ext>
            </a:extLst>
          </p:cNvPr>
          <p:cNvSpPr>
            <a:spLocks noGrp="1"/>
          </p:cNvSpPr>
          <p:nvPr>
            <p:ph type="body" sz="quarter" idx="11"/>
          </p:nvPr>
        </p:nvSpPr>
        <p:spPr>
          <a:xfrm>
            <a:off x="542925" y="1317084"/>
            <a:ext cx="9793288" cy="2881535"/>
          </a:xfrm>
        </p:spPr>
        <p:txBody>
          <a:bodyPr numCol="2"/>
          <a:lstStyle/>
          <a:p>
            <a:r>
              <a:rPr lang="da-DK" sz="1100" b="1" dirty="0">
                <a:solidFill>
                  <a:schemeClr val="tx1"/>
                </a:solidFill>
              </a:rPr>
              <a:t>Byd velkommen og sæt konteksten</a:t>
            </a:r>
          </a:p>
          <a:p>
            <a:r>
              <a:rPr lang="da-DK" sz="1100" dirty="0"/>
              <a:t>Som facilitator er det din opgave at sætte konteksten for </a:t>
            </a:r>
            <a:r>
              <a:rPr lang="da-DK" sz="1100" dirty="0" smtClean="0"/>
              <a:t>deltagerne</a:t>
            </a:r>
            <a:r>
              <a:rPr lang="da-DK" sz="1100" dirty="0">
                <a:solidFill>
                  <a:schemeClr val="accent3"/>
                </a:solidFill>
              </a:rPr>
              <a:t>.</a:t>
            </a:r>
            <a:r>
              <a:rPr lang="da-DK" sz="1100" strike="sngStrike" dirty="0" smtClean="0">
                <a:solidFill>
                  <a:srgbClr val="FF0000"/>
                </a:solidFill>
              </a:rPr>
              <a:t> </a:t>
            </a:r>
            <a:r>
              <a:rPr lang="da-DK" sz="1100" dirty="0"/>
              <a:t>Det vil sige, at de skal have en forståelse for, hvorfor de er der, hvad der skal foregå og hvordan.</a:t>
            </a:r>
          </a:p>
          <a:p>
            <a:r>
              <a:rPr lang="da-DK" sz="1100" dirty="0"/>
              <a:t>Du bør sikre dig en ordentlig instruktion af </a:t>
            </a:r>
            <a:r>
              <a:rPr lang="da-DK" sz="1100" dirty="0" smtClean="0"/>
              <a:t>logføreren </a:t>
            </a:r>
            <a:r>
              <a:rPr lang="da-DK" sz="1100" dirty="0"/>
              <a:t>i forhold til at lave hændelsesloggen på væggen med </a:t>
            </a:r>
            <a:r>
              <a:rPr lang="da-DK" sz="1100" dirty="0" smtClean="0"/>
              <a:t>handlingskort</a:t>
            </a:r>
            <a:r>
              <a:rPr lang="da-DK" sz="1100" dirty="0"/>
              <a:t> </a:t>
            </a:r>
            <a:r>
              <a:rPr lang="da-DK" sz="1100" dirty="0" smtClean="0"/>
              <a:t>og foretage observationer undervejs. Brug evt. logskemaet på sikkerdigital.dk til at strukturere observationer undervejs.</a:t>
            </a:r>
            <a:endParaRPr lang="da-DK" sz="1100" dirty="0"/>
          </a:p>
          <a:p>
            <a:r>
              <a:rPr lang="da-DK" sz="1100" dirty="0"/>
              <a:t>Gør opmærksom på, at selvom de får rollekort, så er det deres egen funktion i organisationens eget beredskab, de udfører. Rollekortene gør det blot muligt at præsentere roller og ansvar for gruppen og kan være en reminder for den enkelte i forhold til deres opgaver</a:t>
            </a:r>
            <a:r>
              <a:rPr lang="da-DK" sz="1100" dirty="0" smtClean="0"/>
              <a:t>. En deltager kan godt have flere roller, hvis det stemmer overens med jeres organisering. </a:t>
            </a:r>
            <a:endParaRPr lang="da-DK" sz="1100" dirty="0"/>
          </a:p>
          <a:p>
            <a:endParaRPr lang="da-DK" sz="1100" b="1" dirty="0" smtClean="0">
              <a:solidFill>
                <a:schemeClr val="tx1"/>
              </a:solidFill>
            </a:endParaRPr>
          </a:p>
          <a:p>
            <a:r>
              <a:rPr lang="da-DK" sz="1100" b="1" dirty="0" smtClean="0">
                <a:solidFill>
                  <a:schemeClr val="tx1"/>
                </a:solidFill>
              </a:rPr>
              <a:t>Forløb</a:t>
            </a:r>
            <a:endParaRPr lang="da-DK" sz="1100" dirty="0">
              <a:solidFill>
                <a:schemeClr val="tx1"/>
              </a:solidFill>
            </a:endParaRPr>
          </a:p>
          <a:p>
            <a:pPr marL="171450" indent="-171450">
              <a:buFont typeface="Arial" panose="020B0604020202020204" pitchFamily="34" charset="0"/>
              <a:buChar char="•"/>
            </a:pPr>
            <a:r>
              <a:rPr lang="da-DK" sz="1100" dirty="0"/>
              <a:t>Præsenter deltagerne for det samlede forløb (indledning, gennemførelse, evaluering).</a:t>
            </a:r>
          </a:p>
          <a:p>
            <a:pPr marL="171450" indent="-171450">
              <a:buFont typeface="Arial" panose="020B0604020202020204" pitchFamily="34" charset="0"/>
              <a:buChar char="•"/>
            </a:pPr>
            <a:r>
              <a:rPr lang="da-DK" sz="1100" dirty="0"/>
              <a:t>Præsenter deltagerne for de tre faser, så de er bevidste om forløbet.</a:t>
            </a:r>
          </a:p>
          <a:p>
            <a:pPr marL="171450" indent="-171450">
              <a:buFont typeface="Arial" panose="020B0604020202020204" pitchFamily="34" charset="0"/>
              <a:buChar char="•"/>
            </a:pPr>
            <a:r>
              <a:rPr lang="da-DK" sz="1100" dirty="0"/>
              <a:t>Gennemgå hvordan handlingskort udfyldes og sættes på væggen.</a:t>
            </a:r>
          </a:p>
          <a:p>
            <a:pPr marL="171450" indent="-171450">
              <a:buFont typeface="Arial" panose="020B0604020202020204" pitchFamily="34" charset="0"/>
              <a:buChar char="•"/>
            </a:pPr>
            <a:r>
              <a:rPr lang="da-DK" sz="1100" dirty="0"/>
              <a:t>Udlever rollerne og sørg for, at alle i gruppen er bekendt med dem.</a:t>
            </a:r>
          </a:p>
          <a:p>
            <a:pPr marL="171450" indent="-171450">
              <a:buFont typeface="Arial" panose="020B0604020202020204" pitchFamily="34" charset="0"/>
              <a:buChar char="•"/>
            </a:pPr>
            <a:r>
              <a:rPr lang="da-DK" sz="1100" dirty="0"/>
              <a:t>Læs </a:t>
            </a:r>
            <a:r>
              <a:rPr lang="da-DK" sz="1100" dirty="0" err="1"/>
              <a:t>casestory</a:t>
            </a:r>
            <a:r>
              <a:rPr lang="da-DK" sz="1100" dirty="0"/>
              <a:t> </a:t>
            </a:r>
            <a:r>
              <a:rPr lang="da-DK" sz="1100" dirty="0" smtClean="0"/>
              <a:t>op </a:t>
            </a:r>
            <a:r>
              <a:rPr lang="da-DK" sz="1100" dirty="0"/>
              <a:t>og udlever den til deltagerne.</a:t>
            </a:r>
          </a:p>
          <a:p>
            <a:endParaRPr lang="da-DK" sz="1100" dirty="0">
              <a:solidFill>
                <a:schemeClr val="tx1"/>
              </a:solidFill>
            </a:endParaRPr>
          </a:p>
          <a:p>
            <a:endParaRPr lang="da-DK" sz="1100" dirty="0">
              <a:solidFill>
                <a:schemeClr val="tx1"/>
              </a:solidFill>
            </a:endParaRPr>
          </a:p>
        </p:txBody>
      </p:sp>
      <p:sp>
        <p:nvSpPr>
          <p:cNvPr id="4" name="Pladsholder til indhold 2">
            <a:extLst>
              <a:ext uri="{FF2B5EF4-FFF2-40B4-BE49-F238E27FC236}">
                <a16:creationId xmlns:a16="http://schemas.microsoft.com/office/drawing/2014/main" id="{573640F4-5B16-A347-B0E4-150810AE364D}"/>
              </a:ext>
            </a:extLst>
          </p:cNvPr>
          <p:cNvSpPr txBox="1">
            <a:spLocks/>
          </p:cNvSpPr>
          <p:nvPr/>
        </p:nvSpPr>
        <p:spPr>
          <a:xfrm>
            <a:off x="883931" y="1765175"/>
            <a:ext cx="3754449" cy="3553298"/>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071" dirty="0"/>
          </a:p>
        </p:txBody>
      </p:sp>
      <p:sp>
        <p:nvSpPr>
          <p:cNvPr id="5" name="Pladsholder til indhold 2">
            <a:extLst>
              <a:ext uri="{FF2B5EF4-FFF2-40B4-BE49-F238E27FC236}">
                <a16:creationId xmlns:a16="http://schemas.microsoft.com/office/drawing/2014/main" id="{6D082A38-BA56-B247-B68A-495082A750C0}"/>
              </a:ext>
            </a:extLst>
          </p:cNvPr>
          <p:cNvSpPr txBox="1">
            <a:spLocks/>
          </p:cNvSpPr>
          <p:nvPr/>
        </p:nvSpPr>
        <p:spPr>
          <a:xfrm>
            <a:off x="5748413" y="1765175"/>
            <a:ext cx="3754449" cy="3553298"/>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071" dirty="0"/>
          </a:p>
        </p:txBody>
      </p:sp>
      <p:pic>
        <p:nvPicPr>
          <p:cNvPr id="6" name="Billede 5">
            <a:extLst>
              <a:ext uri="{FF2B5EF4-FFF2-40B4-BE49-F238E27FC236}">
                <a16:creationId xmlns:a16="http://schemas.microsoft.com/office/drawing/2014/main" id="{4DE3D8F4-D7E7-9340-856F-6CAA4786A772}"/>
              </a:ext>
            </a:extLst>
          </p:cNvPr>
          <p:cNvPicPr>
            <a:picLocks noChangeAspect="1"/>
          </p:cNvPicPr>
          <p:nvPr/>
        </p:nvPicPr>
        <p:blipFill rotWithShape="1">
          <a:blip r:embed="rId3"/>
          <a:srcRect l="5076" r="5076"/>
          <a:stretch/>
        </p:blipFill>
        <p:spPr>
          <a:xfrm>
            <a:off x="7851882" y="3478307"/>
            <a:ext cx="3342143" cy="3342143"/>
          </a:xfrm>
          <a:prstGeom prst="ellipse">
            <a:avLst/>
          </a:prstGeom>
        </p:spPr>
      </p:pic>
    </p:spTree>
    <p:extLst>
      <p:ext uri="{BB962C8B-B14F-4D97-AF65-F5344CB8AC3E}">
        <p14:creationId xmlns:p14="http://schemas.microsoft.com/office/powerpoint/2010/main" val="151176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3CE43-547D-8F41-A45D-971BB8ABF11B}"/>
              </a:ext>
            </a:extLst>
          </p:cNvPr>
          <p:cNvSpPr>
            <a:spLocks noGrp="1"/>
          </p:cNvSpPr>
          <p:nvPr>
            <p:ph type="title"/>
          </p:nvPr>
        </p:nvSpPr>
        <p:spPr/>
        <p:txBody>
          <a:bodyPr/>
          <a:lstStyle/>
          <a:p>
            <a:r>
              <a:rPr lang="da-DK" dirty="0"/>
              <a:t>Gennemførelse</a:t>
            </a:r>
          </a:p>
        </p:txBody>
      </p:sp>
      <p:sp>
        <p:nvSpPr>
          <p:cNvPr id="3" name="Pladsholder til tekst 2">
            <a:extLst>
              <a:ext uri="{FF2B5EF4-FFF2-40B4-BE49-F238E27FC236}">
                <a16:creationId xmlns:a16="http://schemas.microsoft.com/office/drawing/2014/main" id="{8061C7A1-7AAB-8744-87C0-10DD201DFBD9}"/>
              </a:ext>
            </a:extLst>
          </p:cNvPr>
          <p:cNvSpPr>
            <a:spLocks noGrp="1"/>
          </p:cNvSpPr>
          <p:nvPr>
            <p:ph type="body" sz="quarter" idx="11"/>
          </p:nvPr>
        </p:nvSpPr>
        <p:spPr>
          <a:xfrm>
            <a:off x="542925" y="1235081"/>
            <a:ext cx="9793288" cy="3306439"/>
          </a:xfrm>
        </p:spPr>
        <p:txBody>
          <a:bodyPr numCol="2"/>
          <a:lstStyle/>
          <a:p>
            <a:r>
              <a:rPr lang="da-DK" sz="1100" b="1" dirty="0">
                <a:solidFill>
                  <a:schemeClr val="tx1"/>
                </a:solidFill>
              </a:rPr>
              <a:t>Træd til side og lad situationen udvikle sig</a:t>
            </a:r>
          </a:p>
          <a:p>
            <a:r>
              <a:rPr lang="da-DK" sz="1100" dirty="0"/>
              <a:t>Det er vigtigt, at du træder ud af din hjælpende funktion i det øjeblik, hvor spillet starter. Deltagerne skal selv finde svar på spørgsmål og indspil. Det kan i nogle situationer virke en smule kunstigt, men det er vigtigt bare at lade spillet udfolde sig. Du styrer slagets gang via </a:t>
            </a:r>
            <a:r>
              <a:rPr lang="da-DK" sz="1100" dirty="0" err="1"/>
              <a:t>indspilskortene</a:t>
            </a:r>
            <a:r>
              <a:rPr lang="da-DK" sz="1100" dirty="0" smtClean="0"/>
              <a:t>.</a:t>
            </a:r>
          </a:p>
          <a:p>
            <a:r>
              <a:rPr lang="da-DK" sz="1100" dirty="0" smtClean="0"/>
              <a:t>Du </a:t>
            </a:r>
            <a:r>
              <a:rPr lang="da-DK" sz="1100" dirty="0"/>
              <a:t>kan evt. printe, folde og vedlægge miniberedskabsplanen til deltagerne. Men hvis du vil teste jeres eget beredskab grundigt, er det nok en god idé først at teste dette, før du udleverer miniberedskabsplanen.</a:t>
            </a:r>
          </a:p>
          <a:p>
            <a:endParaRPr lang="da-DK" sz="1100" dirty="0">
              <a:solidFill>
                <a:schemeClr val="tx1"/>
              </a:solidFill>
            </a:endParaRPr>
          </a:p>
          <a:p>
            <a:endParaRPr lang="da-DK" sz="1100" dirty="0">
              <a:solidFill>
                <a:schemeClr val="tx1"/>
              </a:solidFill>
            </a:endParaRPr>
          </a:p>
          <a:p>
            <a:endParaRPr lang="da-DK" sz="1100" dirty="0">
              <a:solidFill>
                <a:schemeClr val="tx1"/>
              </a:solidFill>
            </a:endParaRPr>
          </a:p>
          <a:p>
            <a:endParaRPr lang="da-DK" sz="1100" b="1" dirty="0" smtClean="0">
              <a:solidFill>
                <a:schemeClr val="tx1"/>
              </a:solidFill>
            </a:endParaRPr>
          </a:p>
          <a:p>
            <a:endParaRPr lang="da-DK" sz="1100" b="1" dirty="0">
              <a:solidFill>
                <a:schemeClr val="tx1"/>
              </a:solidFill>
            </a:endParaRPr>
          </a:p>
          <a:p>
            <a:endParaRPr lang="da-DK" sz="1100" b="1" dirty="0" smtClean="0">
              <a:solidFill>
                <a:schemeClr val="tx1"/>
              </a:solidFill>
            </a:endParaRPr>
          </a:p>
          <a:p>
            <a:endParaRPr lang="da-DK" sz="1100" b="1" dirty="0">
              <a:solidFill>
                <a:schemeClr val="tx1"/>
              </a:solidFill>
            </a:endParaRPr>
          </a:p>
          <a:p>
            <a:r>
              <a:rPr lang="da-DK" sz="1100" b="1" dirty="0" smtClean="0">
                <a:solidFill>
                  <a:schemeClr val="tx1"/>
                </a:solidFill>
              </a:rPr>
              <a:t>Det </a:t>
            </a:r>
            <a:r>
              <a:rPr lang="da-DK" sz="1100" b="1" dirty="0">
                <a:solidFill>
                  <a:schemeClr val="tx1"/>
                </a:solidFill>
              </a:rPr>
              <a:t>skal du være opmærksom </a:t>
            </a:r>
            <a:r>
              <a:rPr lang="da-DK" sz="1100" b="1" dirty="0" smtClean="0">
                <a:solidFill>
                  <a:schemeClr val="tx1"/>
                </a:solidFill>
              </a:rPr>
              <a:t>på</a:t>
            </a:r>
          </a:p>
          <a:p>
            <a:r>
              <a:rPr lang="da-DK" sz="1100" dirty="0"/>
              <a:t>Hastigheden af </a:t>
            </a:r>
            <a:r>
              <a:rPr lang="da-DK" sz="1100" dirty="0" err="1"/>
              <a:t>indspillene</a:t>
            </a:r>
            <a:r>
              <a:rPr lang="da-DK" sz="1100" dirty="0"/>
              <a:t> fra din hånd bestemmer tempoet og stressniveauet i spillet. Hvis du gerne vil sætte deltagerne under yderligere pres, kan du benytte dig af bombekortene. </a:t>
            </a:r>
            <a:endParaRPr lang="da-DK" sz="1100" dirty="0" smtClean="0"/>
          </a:p>
          <a:p>
            <a:r>
              <a:rPr lang="da-DK" sz="1100" dirty="0" smtClean="0"/>
              <a:t>Spil </a:t>
            </a:r>
            <a:r>
              <a:rPr lang="da-DK" sz="1100" dirty="0" err="1" smtClean="0"/>
              <a:t>indspilskortene</a:t>
            </a:r>
            <a:r>
              <a:rPr lang="da-DK" sz="1100" dirty="0" smtClean="0"/>
              <a:t> ind i den rækkefølge, som fremgår af oversigten over </a:t>
            </a:r>
            <a:r>
              <a:rPr lang="da-DK" sz="1100" dirty="0" err="1" smtClean="0"/>
              <a:t>indspilskortene</a:t>
            </a:r>
            <a:r>
              <a:rPr lang="da-DK" sz="1100" dirty="0" smtClean="0"/>
              <a:t> sidst i denne vejledning.</a:t>
            </a:r>
          </a:p>
          <a:p>
            <a:r>
              <a:rPr lang="da-DK" sz="1100" dirty="0" smtClean="0"/>
              <a:t>Sørg </a:t>
            </a:r>
            <a:r>
              <a:rPr lang="da-DK" sz="1100" dirty="0"/>
              <a:t>for, at der er nok handlingskort til rådighed, og sørg for, at deltagerne bruger dem. En handling er ikke udført, før kortet er udfyldt og hængt op.</a:t>
            </a:r>
          </a:p>
          <a:p>
            <a:r>
              <a:rPr lang="da-DK" sz="1100" dirty="0" smtClean="0"/>
              <a:t>Husk </a:t>
            </a:r>
            <a:r>
              <a:rPr lang="da-DK" sz="1100" dirty="0" smtClean="0"/>
              <a:t>som </a:t>
            </a:r>
            <a:r>
              <a:rPr lang="da-DK" sz="1100" dirty="0" err="1" smtClean="0"/>
              <a:t>facilitato</a:t>
            </a:r>
            <a:r>
              <a:rPr lang="da-DK" sz="1100" dirty="0" err="1" smtClean="0"/>
              <a:t>r</a:t>
            </a:r>
            <a:r>
              <a:rPr lang="da-DK" sz="1100" dirty="0" smtClean="0"/>
              <a:t> eller logfører </a:t>
            </a:r>
            <a:r>
              <a:rPr lang="da-DK" sz="1100" dirty="0" smtClean="0"/>
              <a:t>at </a:t>
            </a:r>
            <a:r>
              <a:rPr lang="da-DK" sz="1100" dirty="0" smtClean="0"/>
              <a:t>nedskrive observationer undervejs, som skal drøftes i evalueringen. Benyt evt. </a:t>
            </a:r>
            <a:r>
              <a:rPr lang="da-DK" sz="1100" dirty="0" smtClean="0"/>
              <a:t>dette skema til inspiration</a:t>
            </a:r>
          </a:p>
          <a:p>
            <a:endParaRPr lang="da-DK" sz="1100" dirty="0"/>
          </a:p>
          <a:p>
            <a:endParaRPr lang="da-DK" sz="1100" dirty="0">
              <a:solidFill>
                <a:schemeClr val="tx1"/>
              </a:solidFill>
            </a:endParaRPr>
          </a:p>
          <a:p>
            <a:endParaRPr lang="da-DK" dirty="0">
              <a:solidFill>
                <a:schemeClr val="tx1"/>
              </a:solidFill>
            </a:endParaRPr>
          </a:p>
          <a:p>
            <a:endParaRPr lang="da-DK" dirty="0">
              <a:solidFill>
                <a:schemeClr val="tx1"/>
              </a:solidFill>
            </a:endParaRPr>
          </a:p>
        </p:txBody>
      </p:sp>
      <p:sp>
        <p:nvSpPr>
          <p:cNvPr id="4" name="Pladsholder til indhold 2">
            <a:extLst>
              <a:ext uri="{FF2B5EF4-FFF2-40B4-BE49-F238E27FC236}">
                <a16:creationId xmlns:a16="http://schemas.microsoft.com/office/drawing/2014/main" id="{573640F4-5B16-A347-B0E4-150810AE364D}"/>
              </a:ext>
            </a:extLst>
          </p:cNvPr>
          <p:cNvSpPr txBox="1">
            <a:spLocks/>
          </p:cNvSpPr>
          <p:nvPr/>
        </p:nvSpPr>
        <p:spPr>
          <a:xfrm>
            <a:off x="883931" y="1765175"/>
            <a:ext cx="3754449" cy="3553298"/>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071" dirty="0"/>
          </a:p>
        </p:txBody>
      </p:sp>
      <p:sp>
        <p:nvSpPr>
          <p:cNvPr id="5" name="Pladsholder til indhold 2">
            <a:extLst>
              <a:ext uri="{FF2B5EF4-FFF2-40B4-BE49-F238E27FC236}">
                <a16:creationId xmlns:a16="http://schemas.microsoft.com/office/drawing/2014/main" id="{2ABEABEB-E915-C744-9CD5-903DB8CE9F8C}"/>
              </a:ext>
            </a:extLst>
          </p:cNvPr>
          <p:cNvSpPr txBox="1">
            <a:spLocks/>
          </p:cNvSpPr>
          <p:nvPr/>
        </p:nvSpPr>
        <p:spPr>
          <a:xfrm>
            <a:off x="5748413" y="1765175"/>
            <a:ext cx="3754449" cy="3553298"/>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071" dirty="0"/>
          </a:p>
        </p:txBody>
      </p:sp>
      <p:pic>
        <p:nvPicPr>
          <p:cNvPr id="8" name="Billede 7"/>
          <p:cNvPicPr/>
          <p:nvPr/>
        </p:nvPicPr>
        <p:blipFill rotWithShape="1">
          <a:blip r:embed="rId3"/>
          <a:srcRect t="15686" r="62803" b="63398"/>
          <a:stretch/>
        </p:blipFill>
        <p:spPr bwMode="auto">
          <a:xfrm>
            <a:off x="5595461" y="3407569"/>
            <a:ext cx="4897279" cy="17379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047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3CE43-547D-8F41-A45D-971BB8ABF11B}"/>
              </a:ext>
            </a:extLst>
          </p:cNvPr>
          <p:cNvSpPr>
            <a:spLocks noGrp="1"/>
          </p:cNvSpPr>
          <p:nvPr>
            <p:ph type="title"/>
          </p:nvPr>
        </p:nvSpPr>
        <p:spPr/>
        <p:txBody>
          <a:bodyPr/>
          <a:lstStyle/>
          <a:p>
            <a:r>
              <a:rPr lang="da-DK" dirty="0"/>
              <a:t>Evaluering</a:t>
            </a:r>
          </a:p>
        </p:txBody>
      </p:sp>
      <p:sp>
        <p:nvSpPr>
          <p:cNvPr id="3" name="Pladsholder til tekst 2">
            <a:extLst>
              <a:ext uri="{FF2B5EF4-FFF2-40B4-BE49-F238E27FC236}">
                <a16:creationId xmlns:a16="http://schemas.microsoft.com/office/drawing/2014/main" id="{D8304E1D-2931-4C49-9089-EC4BAF654013}"/>
              </a:ext>
            </a:extLst>
          </p:cNvPr>
          <p:cNvSpPr>
            <a:spLocks noGrp="1"/>
          </p:cNvSpPr>
          <p:nvPr>
            <p:ph type="body" sz="quarter" idx="11"/>
          </p:nvPr>
        </p:nvSpPr>
        <p:spPr>
          <a:xfrm>
            <a:off x="542925" y="1317086"/>
            <a:ext cx="9793288" cy="4001387"/>
          </a:xfrm>
        </p:spPr>
        <p:txBody>
          <a:bodyPr numCol="2"/>
          <a:lstStyle/>
          <a:p>
            <a:r>
              <a:rPr lang="da-DK" sz="1100" b="1" dirty="0">
                <a:solidFill>
                  <a:schemeClr val="tx1"/>
                </a:solidFill>
              </a:rPr>
              <a:t>Træd ind og tag styring</a:t>
            </a:r>
          </a:p>
          <a:p>
            <a:r>
              <a:rPr lang="da-DK" sz="1100" dirty="0"/>
              <a:t>Det er vigtigt at sørge for tilstrækkelig tid til evalueringen, og det kan derfor være nødvendigt, at du afbryder spillet, så der er tid nok. Det er ikke afgørende, at krisen er løst for at lave evalueringen. Sig det evt. direkte til deltagerne, hvis det bliver aktuelt.</a:t>
            </a:r>
          </a:p>
          <a:p>
            <a:r>
              <a:rPr lang="da-DK" sz="1100" dirty="0"/>
              <a:t>Tag en hurtig bordrunde: ”Hvordan oplevede i det?” </a:t>
            </a:r>
          </a:p>
          <a:p>
            <a:r>
              <a:rPr lang="da-DK" sz="1100" dirty="0"/>
              <a:t>Gå derefter hen til væggen, hvor handlingskortene hænger. Gå nu igennem de vigtigste hændelser, og lav en evaluering med gruppen.</a:t>
            </a:r>
          </a:p>
          <a:p>
            <a:pPr marL="171450" indent="-171450">
              <a:buFont typeface="Arial" panose="020B0604020202020204" pitchFamily="34" charset="0"/>
              <a:buChar char="•"/>
            </a:pPr>
            <a:r>
              <a:rPr lang="da-DK" sz="1100" dirty="0"/>
              <a:t>Blev jeres beredskabsplan fulgt? Hvad mangler?</a:t>
            </a:r>
          </a:p>
          <a:p>
            <a:pPr marL="171450" indent="-171450">
              <a:buFont typeface="Arial" panose="020B0604020202020204" pitchFamily="34" charset="0"/>
              <a:buChar char="•"/>
            </a:pPr>
            <a:r>
              <a:rPr lang="da-DK" sz="1100" dirty="0"/>
              <a:t>Hvordan forløb opstartsprocessen i forhold til aktivering og det første møde?</a:t>
            </a:r>
          </a:p>
          <a:p>
            <a:pPr marL="171450" indent="-171450">
              <a:buFont typeface="Arial" panose="020B0604020202020204" pitchFamily="34" charset="0"/>
              <a:buChar char="•"/>
            </a:pPr>
            <a:r>
              <a:rPr lang="da-DK" sz="1100" dirty="0"/>
              <a:t>Hvordan forløb overgangen fra driftstop til nødberedskab?</a:t>
            </a:r>
          </a:p>
          <a:p>
            <a:pPr marL="171450" indent="-171450">
              <a:buFont typeface="Arial" panose="020B0604020202020204" pitchFamily="34" charset="0"/>
              <a:buChar char="•"/>
            </a:pPr>
            <a:r>
              <a:rPr lang="da-DK" sz="1100" dirty="0"/>
              <a:t>Hvordan forløb afslutningen på krisen?</a:t>
            </a:r>
          </a:p>
          <a:p>
            <a:pPr marL="171450" indent="-171450">
              <a:buFont typeface="Arial" panose="020B0604020202020204" pitchFamily="34" charset="0"/>
              <a:buChar char="•"/>
            </a:pPr>
            <a:r>
              <a:rPr lang="da-DK" sz="1100" dirty="0"/>
              <a:t>Hvordan fungerede kommunikationen internt og eksternt?</a:t>
            </a:r>
          </a:p>
          <a:p>
            <a:pPr marL="171450" indent="-171450">
              <a:buFont typeface="Arial" panose="020B0604020202020204" pitchFamily="34" charset="0"/>
              <a:buChar char="•"/>
            </a:pPr>
            <a:r>
              <a:rPr lang="da-DK" sz="1100" dirty="0"/>
              <a:t>Hvordan fungerede koordineringen i beredskabsledelsen?</a:t>
            </a:r>
          </a:p>
          <a:p>
            <a:pPr marL="171450" indent="-171450">
              <a:buFont typeface="Arial" panose="020B0604020202020204" pitchFamily="34" charset="0"/>
              <a:buChar char="•"/>
            </a:pPr>
            <a:r>
              <a:rPr lang="da-DK" sz="1100" dirty="0"/>
              <a:t>Var der klarhed over roller og ansvar?</a:t>
            </a:r>
          </a:p>
          <a:p>
            <a:pPr marL="171450" indent="-171450">
              <a:buFont typeface="Arial" panose="020B0604020202020204" pitchFamily="34" charset="0"/>
              <a:buChar char="•"/>
            </a:pPr>
            <a:r>
              <a:rPr lang="da-DK" sz="1100" dirty="0"/>
              <a:t>Etc.</a:t>
            </a:r>
          </a:p>
          <a:p>
            <a:endParaRPr lang="da-DK" sz="1100" b="1" dirty="0" smtClean="0">
              <a:solidFill>
                <a:schemeClr val="tx1"/>
              </a:solidFill>
            </a:endParaRPr>
          </a:p>
          <a:p>
            <a:r>
              <a:rPr lang="da-DK" sz="1100" b="1" dirty="0" smtClean="0">
                <a:solidFill>
                  <a:schemeClr val="tx1"/>
                </a:solidFill>
              </a:rPr>
              <a:t>Det </a:t>
            </a:r>
            <a:r>
              <a:rPr lang="da-DK" sz="1100" b="1" dirty="0">
                <a:solidFill>
                  <a:schemeClr val="tx1"/>
                </a:solidFill>
              </a:rPr>
              <a:t>skal du være opmærksom på</a:t>
            </a:r>
            <a:endParaRPr lang="da-DK" sz="1100" dirty="0">
              <a:solidFill>
                <a:schemeClr val="tx1"/>
              </a:solidFill>
            </a:endParaRPr>
          </a:p>
          <a:p>
            <a:r>
              <a:rPr lang="da-DK" sz="1100" dirty="0"/>
              <a:t>Tag styring og skab fokus på evalueringen.</a:t>
            </a:r>
          </a:p>
          <a:p>
            <a:r>
              <a:rPr lang="da-DK" sz="1100" dirty="0"/>
              <a:t>Det er din opgave at spotte punkter, som kræver opfølgning (f.eks. ændringer i beredskabsplanen). Sørg for at skrive dem ned med det </a:t>
            </a:r>
            <a:r>
              <a:rPr lang="da-DK" sz="1100" dirty="0" smtClean="0"/>
              <a:t>samme og få lavet en handleplan for at realisere dem.</a:t>
            </a:r>
            <a:endParaRPr lang="da-DK" sz="1100" dirty="0"/>
          </a:p>
          <a:p>
            <a:endParaRPr lang="da-DK" sz="1100" dirty="0">
              <a:solidFill>
                <a:schemeClr val="tx1"/>
              </a:solidFill>
            </a:endParaRPr>
          </a:p>
          <a:p>
            <a:endParaRPr lang="da-DK" sz="1100" dirty="0">
              <a:solidFill>
                <a:schemeClr val="tx1"/>
              </a:solidFill>
            </a:endParaRPr>
          </a:p>
          <a:p>
            <a:pPr>
              <a:buFontTx/>
              <a:buChar char="-"/>
            </a:pPr>
            <a:endParaRPr lang="da-DK" sz="1100" dirty="0">
              <a:solidFill>
                <a:schemeClr val="tx1"/>
              </a:solidFill>
            </a:endParaRPr>
          </a:p>
          <a:p>
            <a:endParaRPr lang="da-DK" sz="1100" dirty="0">
              <a:solidFill>
                <a:schemeClr val="tx1"/>
              </a:solidFill>
            </a:endParaRPr>
          </a:p>
          <a:p>
            <a:endParaRPr lang="da-DK" sz="1100" dirty="0">
              <a:solidFill>
                <a:schemeClr val="tx1"/>
              </a:solidFill>
            </a:endParaRPr>
          </a:p>
          <a:p>
            <a:endParaRPr lang="da-DK" sz="1100" dirty="0">
              <a:solidFill>
                <a:schemeClr val="tx1"/>
              </a:solidFill>
            </a:endParaRPr>
          </a:p>
          <a:p>
            <a:endParaRPr lang="da-DK" sz="1200" dirty="0">
              <a:solidFill>
                <a:schemeClr val="tx1"/>
              </a:solidFill>
            </a:endParaRPr>
          </a:p>
          <a:p>
            <a:endParaRPr lang="da-DK" sz="1200" dirty="0">
              <a:solidFill>
                <a:schemeClr val="tx1"/>
              </a:solidFill>
            </a:endParaRPr>
          </a:p>
        </p:txBody>
      </p:sp>
      <p:sp>
        <p:nvSpPr>
          <p:cNvPr id="4" name="Pladsholder til indhold 2">
            <a:extLst>
              <a:ext uri="{FF2B5EF4-FFF2-40B4-BE49-F238E27FC236}">
                <a16:creationId xmlns:a16="http://schemas.microsoft.com/office/drawing/2014/main" id="{573640F4-5B16-A347-B0E4-150810AE364D}"/>
              </a:ext>
            </a:extLst>
          </p:cNvPr>
          <p:cNvSpPr txBox="1">
            <a:spLocks/>
          </p:cNvSpPr>
          <p:nvPr/>
        </p:nvSpPr>
        <p:spPr>
          <a:xfrm>
            <a:off x="883931" y="1765175"/>
            <a:ext cx="3754449" cy="3553298"/>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071" dirty="0"/>
          </a:p>
        </p:txBody>
      </p:sp>
      <p:sp>
        <p:nvSpPr>
          <p:cNvPr id="5" name="Pladsholder til indhold 2">
            <a:extLst>
              <a:ext uri="{FF2B5EF4-FFF2-40B4-BE49-F238E27FC236}">
                <a16:creationId xmlns:a16="http://schemas.microsoft.com/office/drawing/2014/main" id="{2ABEABEB-E915-C744-9CD5-903DB8CE9F8C}"/>
              </a:ext>
            </a:extLst>
          </p:cNvPr>
          <p:cNvSpPr txBox="1">
            <a:spLocks/>
          </p:cNvSpPr>
          <p:nvPr/>
        </p:nvSpPr>
        <p:spPr>
          <a:xfrm>
            <a:off x="5748413" y="1765176"/>
            <a:ext cx="3754449" cy="1813292"/>
          </a:xfrm>
          <a:prstGeom prst="rect">
            <a:avLst/>
          </a:prstGeom>
        </p:spPr>
        <p:txBody>
          <a:bodyPr vert="horz" lIns="81594" tIns="40797" rIns="81594" bIns="4079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071" dirty="0"/>
          </a:p>
        </p:txBody>
      </p:sp>
      <p:pic>
        <p:nvPicPr>
          <p:cNvPr id="8" name="Picture 7">
            <a:extLst>
              <a:ext uri="{FF2B5EF4-FFF2-40B4-BE49-F238E27FC236}">
                <a16:creationId xmlns:a16="http://schemas.microsoft.com/office/drawing/2014/main" id="{2A1F8432-E255-430D-814F-8988B33D9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10" t="3003" r="23738" b="5468"/>
          <a:stretch/>
        </p:blipFill>
        <p:spPr>
          <a:xfrm>
            <a:off x="7912842" y="3436217"/>
            <a:ext cx="3342143" cy="3342143"/>
          </a:xfrm>
          <a:prstGeom prst="ellipse">
            <a:avLst/>
          </a:prstGeom>
        </p:spPr>
      </p:pic>
    </p:spTree>
    <p:extLst>
      <p:ext uri="{BB962C8B-B14F-4D97-AF65-F5344CB8AC3E}">
        <p14:creationId xmlns:p14="http://schemas.microsoft.com/office/powerpoint/2010/main" val="796563710"/>
      </p:ext>
    </p:extLst>
  </p:cSld>
  <p:clrMapOvr>
    <a:masterClrMapping/>
  </p:clrMapOvr>
</p:sld>
</file>

<file path=ppt/theme/theme1.xml><?xml version="1.0" encoding="utf-8"?>
<a:theme xmlns:a="http://schemas.openxmlformats.org/drawingml/2006/main" name="1_Operate skabelon">
  <a:themeElements>
    <a:clrScheme name="Sikkerdigitaldk 2">
      <a:dk1>
        <a:srgbClr val="3C4DC4"/>
      </a:dk1>
      <a:lt1>
        <a:srgbClr val="FFFFFF"/>
      </a:lt1>
      <a:dk2>
        <a:srgbClr val="333537"/>
      </a:dk2>
      <a:lt2>
        <a:srgbClr val="F3F1F2"/>
      </a:lt2>
      <a:accent1>
        <a:srgbClr val="D700BB"/>
      </a:accent1>
      <a:accent2>
        <a:srgbClr val="094A5C"/>
      </a:accent2>
      <a:accent3>
        <a:srgbClr val="091453"/>
      </a:accent3>
      <a:accent4>
        <a:srgbClr val="DEE800"/>
      </a:accent4>
      <a:accent5>
        <a:srgbClr val="22B238"/>
      </a:accent5>
      <a:accent6>
        <a:srgbClr val="DB0000"/>
      </a:accent6>
      <a:hlink>
        <a:srgbClr val="20C0E9"/>
      </a:hlink>
      <a:folHlink>
        <a:srgbClr val="00B9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rgbClr val="343536"/>
            </a:solidFill>
            <a:ea typeface="Work Sans" charset="0"/>
            <a:cs typeface="Work Sans" charset="0"/>
          </a:defRPr>
        </a:defPPr>
      </a:lstStyle>
    </a:txDef>
  </a:objectDefaults>
  <a:extraClrSchemeLst/>
  <a:extLst>
    <a:ext uri="{05A4C25C-085E-4340-85A3-A5531E510DB2}">
      <thm15:themeFamily xmlns:thm15="http://schemas.microsoft.com/office/thememl/2012/main" name="Præsentation1" id="{9FF3547E-E6A4-4DFC-BEC8-9AE6AE8DA6D5}" vid="{F575626F-23C8-47E5-AC66-3383B11F06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C4C6CF-AABF-4623-A211-0F7DE64939BE}">
  <we:reference id="wa104381063" version="1.0.0.0" store="da-DK"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10973</TotalTime>
  <Words>3832</Words>
  <Application>Microsoft Office PowerPoint</Application>
  <PresentationFormat>Brugerdefineret</PresentationFormat>
  <Paragraphs>323</Paragraphs>
  <Slides>16</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16</vt:i4>
      </vt:variant>
    </vt:vector>
  </HeadingPairs>
  <TitlesOfParts>
    <vt:vector size="20" baseType="lpstr">
      <vt:lpstr>Arial</vt:lpstr>
      <vt:lpstr>Calibri</vt:lpstr>
      <vt:lpstr>Work Sans</vt:lpstr>
      <vt:lpstr>1_Operate skabelon</vt:lpstr>
      <vt:lpstr>PowerPoint-præsentation</vt:lpstr>
      <vt:lpstr>Om spillet</vt:lpstr>
      <vt:lpstr>Om spillet</vt:lpstr>
      <vt:lpstr>Justering af spillet</vt:lpstr>
      <vt:lpstr>Faserne</vt:lpstr>
      <vt:lpstr>Særlige roller</vt:lpstr>
      <vt:lpstr>Indledning</vt:lpstr>
      <vt:lpstr>Gennemførelse</vt:lpstr>
      <vt:lpstr>Evaluering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Grundpakke</dc:title>
  <dc:creator>Kristoffer Milling</dc:creator>
  <cp:lastModifiedBy>Mie Lindgren</cp:lastModifiedBy>
  <cp:revision>761</cp:revision>
  <cp:lastPrinted>2018-08-02T07:40:37Z</cp:lastPrinted>
  <dcterms:created xsi:type="dcterms:W3CDTF">2019-08-29T11:09:11Z</dcterms:created>
  <dcterms:modified xsi:type="dcterms:W3CDTF">2020-02-28T13:43:08Z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